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79" r:id="rId10"/>
    <p:sldId id="282" r:id="rId11"/>
    <p:sldId id="280" r:id="rId12"/>
    <p:sldId id="284" r:id="rId13"/>
    <p:sldId id="285" r:id="rId14"/>
    <p:sldId id="286" r:id="rId15"/>
    <p:sldId id="283" r:id="rId16"/>
    <p:sldId id="287" r:id="rId17"/>
    <p:sldId id="266" r:id="rId18"/>
    <p:sldId id="264" r:id="rId19"/>
    <p:sldId id="257" r:id="rId20"/>
    <p:sldId id="267" r:id="rId21"/>
    <p:sldId id="270" r:id="rId22"/>
    <p:sldId id="268" r:id="rId23"/>
    <p:sldId id="269" r:id="rId24"/>
    <p:sldId id="274" r:id="rId25"/>
    <p:sldId id="271" r:id="rId26"/>
    <p:sldId id="273" r:id="rId27"/>
    <p:sldId id="275" r:id="rId28"/>
    <p:sldId id="278" r:id="rId29"/>
    <p:sldId id="290" r:id="rId30"/>
    <p:sldId id="289" r:id="rId31"/>
    <p:sldId id="277" r:id="rId32"/>
    <p:sldId id="288" r:id="rId33"/>
    <p:sldId id="272" r:id="rId34"/>
    <p:sldId id="27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B43F"/>
    <a:srgbClr val="FFC000"/>
    <a:srgbClr val="8FAADC"/>
    <a:srgbClr val="4371C5"/>
    <a:srgbClr val="5C84CC"/>
    <a:srgbClr val="016795"/>
    <a:srgbClr val="01557A"/>
    <a:srgbClr val="3A6476"/>
    <a:srgbClr val="00356B"/>
    <a:srgbClr val="E156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6" autoAdjust="0"/>
    <p:restoredTop sz="94660"/>
  </p:normalViewPr>
  <p:slideViewPr>
    <p:cSldViewPr snapToGrid="0">
      <p:cViewPr varScale="1">
        <p:scale>
          <a:sx n="70" d="100"/>
          <a:sy n="70" d="100"/>
        </p:scale>
        <p:origin x="90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6F850-796B-4C89-AD42-93D31F27F89A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82043-790A-43BF-B61F-7030A71E8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40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82043-790A-43BF-B61F-7030A71E88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0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F7212B-5BC2-4EC2-94FE-EDBFFCE5C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F1B4C2-41E4-458D-A36F-6E0BC0D6F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5DB5CE-A93E-425A-BEEA-EA5F6AA1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052302-B100-4378-A83F-C7FEC8615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7E9D74-2AAD-4BDF-9B1E-8850953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1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83147-50C9-4027-BC09-EE21A8FF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54F8B7-21B4-4D34-A5D4-861BB344F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26B1ED-0027-4644-947E-4EC7D40A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6BE3DC-ADF8-4ACE-8863-3286DBD3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04EDAF-5890-4717-BB3F-602682A0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2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A173114-2898-44E3-B3D8-619B4C477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A025A74-3180-46F1-ACA7-8E1DD319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8AD2D9-CBFB-4C73-911C-BE266FB7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2C921-8858-45C9-B5A6-8411F9B7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68EF65-187F-4F62-B418-8BA0E80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ADEC2-AD89-453C-85E6-0AFFFFB1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0500E-6DDC-403F-AA0E-1C86D138E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FF51A2-F98D-4DBC-BEDD-29D51828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F21FC5-CE8B-4444-9C97-59CA53AA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29FFC6-BE8C-40B7-B30C-F4A063B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2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7506D-B41C-43A3-B093-98EC2E3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002AAD-2230-41DF-B53B-5F3DEEC8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75FEED-4BEC-4D66-ACC0-260EE6CA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EA156C-A0D1-4297-A925-9547E6EA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F8971E-DD77-4C4F-8EC2-EFEC5AFC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0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AB01EB-BFB9-45A2-A9B5-517D0109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BB1A33-F125-4C65-BA07-86DD9FC72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4975E5-07DA-4F40-BBF8-C66CD3B07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2C390A-3B90-4A9D-B7D6-793B8D1B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BC6C47-E7B5-4D63-BB37-EE84F2A5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DD2640-9BF0-4B27-8909-0EBEABD9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0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1F57FA-C12C-4E19-9DD7-68E8B575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A074BB-1E09-4BF3-B627-BB8836AE4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750CE9-0AFD-4272-AC3B-E8A875C6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8EFCC45-38D0-4A0E-A88C-CAF74879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541F23-3554-4A64-BFFC-A8F74CD00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22E6A2-C184-48C4-B1B8-739A7512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7D51D52-A28E-4D1D-A9DC-915F5A43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C2E42B-C8B0-41C3-8E03-B56646D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5DC6B-4367-4091-A839-FBE40C2F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A90697-9CA4-4E19-AEAE-6BD7150D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3E8D00-1AC8-453A-A93F-08766D83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197C571-472E-42FF-A5EC-0761017A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5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4C92DF0-0A9F-4975-85BD-077E25A2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703FC7-4DDF-4825-A366-9D57EF17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E25542-CDB0-49F6-B417-A06B0EE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17D4E-5ABB-4D5F-81A8-2B5487E2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1FA4DA-2E57-4785-92E2-A96F50B3C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C5F57D-C033-4F17-BD54-6E088C7A8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F121EF-9D3C-4A6D-A8C8-426811AF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E72EDD-DF0F-4DB4-8724-06B8B6BA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D1EC73-C1A6-4F36-BC6D-36E89287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390F06-1DE8-4F39-B97C-2F942AB2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D47E16F-AAEC-4AF5-8E53-F18063452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E1FC83C-7430-47E1-8BAE-1D5B32939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C835A2-5E13-40E1-A627-E2F4EEC8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94F539-26FA-4CE7-B2C9-36C6115F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611A7F-5CC0-43A4-970B-8BE00EDF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7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A6036A7-330E-4AA1-A4CA-45087609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70966F-C101-4F5E-BD02-90400DA4A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7D2764-2F89-4053-B41B-91E768767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9FC5A2-6F6C-4D2C-8E7D-344F3D7B6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36BDF6-EFFB-47B2-9000-3C807A582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1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svg"/><Relationship Id="rId3" Type="http://schemas.openxmlformats.org/officeDocument/2006/relationships/image" Target="../media/image58.png"/><Relationship Id="rId21" Type="http://schemas.openxmlformats.org/officeDocument/2006/relationships/image" Target="../media/image76.png"/><Relationship Id="rId7" Type="http://schemas.openxmlformats.org/officeDocument/2006/relationships/image" Target="../media/image62.sv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image" Target="../media/image79.png"/><Relationship Id="rId16" Type="http://schemas.openxmlformats.org/officeDocument/2006/relationships/image" Target="../media/image71.png"/><Relationship Id="rId20" Type="http://schemas.openxmlformats.org/officeDocument/2006/relationships/image" Target="../media/image7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24" Type="http://schemas.openxmlformats.org/officeDocument/2006/relationships/image" Target="../media/image80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4" Type="http://schemas.openxmlformats.org/officeDocument/2006/relationships/image" Target="../media/image59.png"/><Relationship Id="rId9" Type="http://schemas.openxmlformats.org/officeDocument/2006/relationships/image" Target="../media/image64.svg"/><Relationship Id="rId14" Type="http://schemas.openxmlformats.org/officeDocument/2006/relationships/image" Target="../media/image69.png"/><Relationship Id="rId22" Type="http://schemas.openxmlformats.org/officeDocument/2006/relationships/image" Target="../media/image7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84.png"/><Relationship Id="rId3" Type="http://schemas.openxmlformats.org/officeDocument/2006/relationships/image" Target="../media/image60.png"/><Relationship Id="rId7" Type="http://schemas.openxmlformats.org/officeDocument/2006/relationships/image" Target="../media/image69.png"/><Relationship Id="rId12" Type="http://schemas.openxmlformats.org/officeDocument/2006/relationships/image" Target="../media/image8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83.png"/><Relationship Id="rId5" Type="http://schemas.openxmlformats.org/officeDocument/2006/relationships/image" Target="../media/image82.svg"/><Relationship Id="rId15" Type="http://schemas.openxmlformats.org/officeDocument/2006/relationships/image" Target="../media/image86.png"/><Relationship Id="rId10" Type="http://schemas.openxmlformats.org/officeDocument/2006/relationships/image" Target="../media/image77.svg"/><Relationship Id="rId4" Type="http://schemas.openxmlformats.org/officeDocument/2006/relationships/image" Target="../media/image81.png"/><Relationship Id="rId9" Type="http://schemas.openxmlformats.org/officeDocument/2006/relationships/image" Target="../media/image76.png"/><Relationship Id="rId14" Type="http://schemas.openxmlformats.org/officeDocument/2006/relationships/image" Target="../media/image8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80.png"/><Relationship Id="rId3" Type="http://schemas.openxmlformats.org/officeDocument/2006/relationships/image" Target="../media/image58.png"/><Relationship Id="rId7" Type="http://schemas.openxmlformats.org/officeDocument/2006/relationships/image" Target="../media/image67.png"/><Relationship Id="rId12" Type="http://schemas.openxmlformats.org/officeDocument/2006/relationships/image" Target="../media/image83.png"/><Relationship Id="rId2" Type="http://schemas.openxmlformats.org/officeDocument/2006/relationships/image" Target="../media/image79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11" Type="http://schemas.openxmlformats.org/officeDocument/2006/relationships/image" Target="../media/image77.svg"/><Relationship Id="rId5" Type="http://schemas.openxmlformats.org/officeDocument/2006/relationships/image" Target="../media/image81.png"/><Relationship Id="rId15" Type="http://schemas.openxmlformats.org/officeDocument/2006/relationships/image" Target="../media/image85.png"/><Relationship Id="rId10" Type="http://schemas.openxmlformats.org/officeDocument/2006/relationships/image" Target="../media/image76.png"/><Relationship Id="rId4" Type="http://schemas.openxmlformats.org/officeDocument/2006/relationships/image" Target="../media/image60.png"/><Relationship Id="rId9" Type="http://schemas.openxmlformats.org/officeDocument/2006/relationships/image" Target="../media/image71.png"/><Relationship Id="rId14" Type="http://schemas.openxmlformats.org/officeDocument/2006/relationships/image" Target="../media/image8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69.png"/><Relationship Id="rId18" Type="http://schemas.openxmlformats.org/officeDocument/2006/relationships/image" Target="../media/image68.png"/><Relationship Id="rId26" Type="http://schemas.openxmlformats.org/officeDocument/2006/relationships/image" Target="../media/image91.png"/><Relationship Id="rId3" Type="http://schemas.openxmlformats.org/officeDocument/2006/relationships/image" Target="../media/image59.png"/><Relationship Id="rId21" Type="http://schemas.openxmlformats.org/officeDocument/2006/relationships/image" Target="../media/image83.png"/><Relationship Id="rId7" Type="http://schemas.openxmlformats.org/officeDocument/2006/relationships/image" Target="../media/image63.png"/><Relationship Id="rId12" Type="http://schemas.openxmlformats.org/officeDocument/2006/relationships/image" Target="../media/image71.png"/><Relationship Id="rId17" Type="http://schemas.openxmlformats.org/officeDocument/2006/relationships/image" Target="../media/image67.png"/><Relationship Id="rId25" Type="http://schemas.openxmlformats.org/officeDocument/2006/relationships/image" Target="../media/image82.svg"/><Relationship Id="rId2" Type="http://schemas.openxmlformats.org/officeDocument/2006/relationships/image" Target="../media/image58.png"/><Relationship Id="rId16" Type="http://schemas.openxmlformats.org/officeDocument/2006/relationships/image" Target="../media/image78.png"/><Relationship Id="rId20" Type="http://schemas.openxmlformats.org/officeDocument/2006/relationships/image" Target="../media/image88.svg"/><Relationship Id="rId29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11" Type="http://schemas.openxmlformats.org/officeDocument/2006/relationships/image" Target="../media/image70.png"/><Relationship Id="rId24" Type="http://schemas.openxmlformats.org/officeDocument/2006/relationships/image" Target="../media/image81.png"/><Relationship Id="rId5" Type="http://schemas.openxmlformats.org/officeDocument/2006/relationships/image" Target="../media/image61.png"/><Relationship Id="rId15" Type="http://schemas.openxmlformats.org/officeDocument/2006/relationships/image" Target="../media/image77.svg"/><Relationship Id="rId23" Type="http://schemas.openxmlformats.org/officeDocument/2006/relationships/image" Target="../media/image90.png"/><Relationship Id="rId28" Type="http://schemas.openxmlformats.org/officeDocument/2006/relationships/image" Target="../media/image93.svg"/><Relationship Id="rId10" Type="http://schemas.openxmlformats.org/officeDocument/2006/relationships/image" Target="../media/image66.svg"/><Relationship Id="rId19" Type="http://schemas.openxmlformats.org/officeDocument/2006/relationships/image" Target="../media/image87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6.png"/><Relationship Id="rId22" Type="http://schemas.openxmlformats.org/officeDocument/2006/relationships/image" Target="../media/image89.png"/><Relationship Id="rId27" Type="http://schemas.openxmlformats.org/officeDocument/2006/relationships/image" Target="../media/image9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71.png"/><Relationship Id="rId18" Type="http://schemas.openxmlformats.org/officeDocument/2006/relationships/image" Target="../media/image67.png"/><Relationship Id="rId26" Type="http://schemas.openxmlformats.org/officeDocument/2006/relationships/image" Target="../media/image82.svg"/><Relationship Id="rId3" Type="http://schemas.openxmlformats.org/officeDocument/2006/relationships/image" Target="../media/image58.png"/><Relationship Id="rId21" Type="http://schemas.openxmlformats.org/officeDocument/2006/relationships/image" Target="../media/image88.svg"/><Relationship Id="rId7" Type="http://schemas.openxmlformats.org/officeDocument/2006/relationships/image" Target="../media/image62.svg"/><Relationship Id="rId12" Type="http://schemas.openxmlformats.org/officeDocument/2006/relationships/image" Target="../media/image70.png"/><Relationship Id="rId17" Type="http://schemas.openxmlformats.org/officeDocument/2006/relationships/image" Target="../media/image78.png"/><Relationship Id="rId25" Type="http://schemas.openxmlformats.org/officeDocument/2006/relationships/image" Target="../media/image81.png"/><Relationship Id="rId2" Type="http://schemas.openxmlformats.org/officeDocument/2006/relationships/image" Target="../media/image79.png"/><Relationship Id="rId16" Type="http://schemas.openxmlformats.org/officeDocument/2006/relationships/image" Target="../media/image77.svg"/><Relationship Id="rId20" Type="http://schemas.openxmlformats.org/officeDocument/2006/relationships/image" Target="../media/image87.png"/><Relationship Id="rId29" Type="http://schemas.openxmlformats.org/officeDocument/2006/relationships/image" Target="../media/image9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24" Type="http://schemas.openxmlformats.org/officeDocument/2006/relationships/image" Target="../media/image90.png"/><Relationship Id="rId5" Type="http://schemas.openxmlformats.org/officeDocument/2006/relationships/image" Target="../media/image60.png"/><Relationship Id="rId15" Type="http://schemas.openxmlformats.org/officeDocument/2006/relationships/image" Target="../media/image76.png"/><Relationship Id="rId23" Type="http://schemas.openxmlformats.org/officeDocument/2006/relationships/image" Target="../media/image89.png"/><Relationship Id="rId28" Type="http://schemas.openxmlformats.org/officeDocument/2006/relationships/image" Target="../media/image92.png"/><Relationship Id="rId10" Type="http://schemas.openxmlformats.org/officeDocument/2006/relationships/image" Target="../media/image65.png"/><Relationship Id="rId19" Type="http://schemas.openxmlformats.org/officeDocument/2006/relationships/image" Target="../media/image68.png"/><Relationship Id="rId4" Type="http://schemas.openxmlformats.org/officeDocument/2006/relationships/image" Target="../media/image59.png"/><Relationship Id="rId9" Type="http://schemas.openxmlformats.org/officeDocument/2006/relationships/image" Target="../media/image64.svg"/><Relationship Id="rId14" Type="http://schemas.openxmlformats.org/officeDocument/2006/relationships/image" Target="../media/image69.png"/><Relationship Id="rId22" Type="http://schemas.openxmlformats.org/officeDocument/2006/relationships/image" Target="../media/image83.png"/><Relationship Id="rId27" Type="http://schemas.openxmlformats.org/officeDocument/2006/relationships/image" Target="../media/image91.png"/><Relationship Id="rId30" Type="http://schemas.openxmlformats.org/officeDocument/2006/relationships/image" Target="../media/image9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3.pn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0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122.svg"/><Relationship Id="rId3" Type="http://schemas.openxmlformats.org/officeDocument/2006/relationships/image" Target="../media/image30.png"/><Relationship Id="rId7" Type="http://schemas.openxmlformats.org/officeDocument/2006/relationships/image" Target="../media/image118.svg"/><Relationship Id="rId12" Type="http://schemas.openxmlformats.org/officeDocument/2006/relationships/image" Target="../media/image1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20.svg"/><Relationship Id="rId5" Type="http://schemas.openxmlformats.org/officeDocument/2006/relationships/image" Target="../media/image116.sv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4" Type="http://schemas.openxmlformats.org/officeDocument/2006/relationships/image" Target="../media/image115.png"/><Relationship Id="rId9" Type="http://schemas.openxmlformats.org/officeDocument/2006/relationships/image" Target="../media/image64.svg"/><Relationship Id="rId14" Type="http://schemas.openxmlformats.org/officeDocument/2006/relationships/image" Target="../media/image1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sv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11" Type="http://schemas.openxmlformats.org/officeDocument/2006/relationships/image" Target="../media/image126.png"/><Relationship Id="rId5" Type="http://schemas.openxmlformats.org/officeDocument/2006/relationships/image" Target="../media/image63.png"/><Relationship Id="rId10" Type="http://schemas.openxmlformats.org/officeDocument/2006/relationships/image" Target="../media/image125.png"/><Relationship Id="rId4" Type="http://schemas.openxmlformats.org/officeDocument/2006/relationships/image" Target="../media/image116.svg"/><Relationship Id="rId9" Type="http://schemas.openxmlformats.org/officeDocument/2006/relationships/image" Target="../media/image1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sv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11" Type="http://schemas.openxmlformats.org/officeDocument/2006/relationships/image" Target="../media/image125.png"/><Relationship Id="rId5" Type="http://schemas.openxmlformats.org/officeDocument/2006/relationships/image" Target="../media/image63.png"/><Relationship Id="rId10" Type="http://schemas.openxmlformats.org/officeDocument/2006/relationships/image" Target="../media/image127.png"/><Relationship Id="rId4" Type="http://schemas.openxmlformats.org/officeDocument/2006/relationships/image" Target="../media/image116.svg"/><Relationship Id="rId9" Type="http://schemas.openxmlformats.org/officeDocument/2006/relationships/image" Target="../media/image1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svg"/><Relationship Id="rId21" Type="http://schemas.openxmlformats.org/officeDocument/2006/relationships/image" Target="../media/image30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svg"/><Relationship Id="rId13" Type="http://schemas.openxmlformats.org/officeDocument/2006/relationships/image" Target="../media/image135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11" Type="http://schemas.openxmlformats.org/officeDocument/2006/relationships/image" Target="../media/image133.png"/><Relationship Id="rId5" Type="http://schemas.openxmlformats.org/officeDocument/2006/relationships/image" Target="../media/image63.png"/><Relationship Id="rId10" Type="http://schemas.openxmlformats.org/officeDocument/2006/relationships/image" Target="../media/image34.png"/><Relationship Id="rId4" Type="http://schemas.openxmlformats.org/officeDocument/2006/relationships/image" Target="../media/image116.svg"/><Relationship Id="rId9" Type="http://schemas.openxmlformats.org/officeDocument/2006/relationships/image" Target="../media/image123.png"/><Relationship Id="rId14" Type="http://schemas.openxmlformats.org/officeDocument/2006/relationships/image" Target="../media/image1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svg"/><Relationship Id="rId13" Type="http://schemas.openxmlformats.org/officeDocument/2006/relationships/image" Target="../media/image134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11" Type="http://schemas.openxmlformats.org/officeDocument/2006/relationships/image" Target="../media/image137.png"/><Relationship Id="rId5" Type="http://schemas.openxmlformats.org/officeDocument/2006/relationships/image" Target="../media/image63.png"/><Relationship Id="rId10" Type="http://schemas.openxmlformats.org/officeDocument/2006/relationships/image" Target="../media/image34.png"/><Relationship Id="rId4" Type="http://schemas.openxmlformats.org/officeDocument/2006/relationships/image" Target="../media/image116.svg"/><Relationship Id="rId9" Type="http://schemas.openxmlformats.org/officeDocument/2006/relationships/image" Target="../media/image12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14.svg"/><Relationship Id="rId18" Type="http://schemas.openxmlformats.org/officeDocument/2006/relationships/image" Target="../media/image56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13.png"/><Relationship Id="rId17" Type="http://schemas.openxmlformats.org/officeDocument/2006/relationships/image" Target="../media/image55.png"/><Relationship Id="rId2" Type="http://schemas.openxmlformats.org/officeDocument/2006/relationships/image" Target="../media/image46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12.svg"/><Relationship Id="rId5" Type="http://schemas.openxmlformats.org/officeDocument/2006/relationships/image" Target="../media/image49.pn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57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59.png"/><Relationship Id="rId21" Type="http://schemas.openxmlformats.org/officeDocument/2006/relationships/image" Target="../media/image77.sv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sv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svg"/><Relationship Id="rId19" Type="http://schemas.openxmlformats.org/officeDocument/2006/relationships/image" Target="../media/image75.sv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Relationship Id="rId22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78">
            <a:extLst>
              <a:ext uri="{FF2B5EF4-FFF2-40B4-BE49-F238E27FC236}">
                <a16:creationId xmlns:a16="http://schemas.microsoft.com/office/drawing/2014/main" id="{C04510BF-5579-48F6-8961-F2FB3C80D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20507"/>
              </p:ext>
            </p:extLst>
          </p:nvPr>
        </p:nvGraphicFramePr>
        <p:xfrm>
          <a:off x="1503310" y="-655109"/>
          <a:ext cx="6054128" cy="7467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9282">
                  <a:extLst>
                    <a:ext uri="{9D8B030D-6E8A-4147-A177-3AD203B41FA5}">
                      <a16:colId xmlns:a16="http://schemas.microsoft.com/office/drawing/2014/main" val="1233481184"/>
                    </a:ext>
                  </a:extLst>
                </a:gridCol>
                <a:gridCol w="1378835">
                  <a:extLst>
                    <a:ext uri="{9D8B030D-6E8A-4147-A177-3AD203B41FA5}">
                      <a16:colId xmlns:a16="http://schemas.microsoft.com/office/drawing/2014/main" val="4194853655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1291443419"/>
                    </a:ext>
                  </a:extLst>
                </a:gridCol>
                <a:gridCol w="764274">
                  <a:extLst>
                    <a:ext uri="{9D8B030D-6E8A-4147-A177-3AD203B41FA5}">
                      <a16:colId xmlns:a16="http://schemas.microsoft.com/office/drawing/2014/main" val="35141055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0840608"/>
                    </a:ext>
                  </a:extLst>
                </a:gridCol>
                <a:gridCol w="990358">
                  <a:extLst>
                    <a:ext uri="{9D8B030D-6E8A-4147-A177-3AD203B41FA5}">
                      <a16:colId xmlns:a16="http://schemas.microsoft.com/office/drawing/2014/main" val="3848389343"/>
                    </a:ext>
                  </a:extLst>
                </a:gridCol>
              </a:tblGrid>
              <a:tr h="302821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b="0" dirty="0">
                          <a:solidFill>
                            <a:schemeClr val="bg1"/>
                          </a:solidFill>
                        </a:rPr>
                        <a:t>Result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Output Level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Instant Detect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All Areas Output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Models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5684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VGG</a:t>
                      </a:r>
                    </a:p>
                    <a:p>
                      <a:pPr algn="ctr"/>
                      <a:r>
                        <a:rPr lang="en-US" sz="1400" dirty="0" err="1"/>
                        <a:t>ResNet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Inception</a:t>
                      </a:r>
                    </a:p>
                    <a:p>
                      <a:pPr algn="ctr"/>
                      <a:r>
                        <a:rPr lang="en-US" sz="1400" dirty="0" err="1"/>
                        <a:t>MobileNet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 err="1"/>
                        <a:t>DenseNet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28345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  <a:p>
                      <a:r>
                        <a:rPr lang="en-US" sz="1400" dirty="0"/>
                        <a:t>Localization</a:t>
                      </a:r>
                      <a:endParaRPr lang="ja-JP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HOG</a:t>
                      </a:r>
                    </a:p>
                    <a:p>
                      <a:pPr algn="ctr"/>
                      <a:r>
                        <a:rPr lang="en-US" sz="1400" dirty="0"/>
                        <a:t>BOF</a:t>
                      </a:r>
                    </a:p>
                    <a:p>
                      <a:pPr algn="ctr"/>
                      <a:r>
                        <a:rPr lang="en-US" sz="1400" dirty="0"/>
                        <a:t>PASCAL VOC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398175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Object Detection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R-CNN</a:t>
                      </a:r>
                    </a:p>
                    <a:p>
                      <a:pPr algn="ctr"/>
                      <a:r>
                        <a:rPr lang="en-US" sz="1400" dirty="0"/>
                        <a:t>Fast R-CNN</a:t>
                      </a:r>
                    </a:p>
                    <a:p>
                      <a:pPr algn="ctr"/>
                      <a:r>
                        <a:rPr lang="en-US" sz="1400" dirty="0"/>
                        <a:t>SDD</a:t>
                      </a:r>
                    </a:p>
                    <a:p>
                      <a:pPr algn="ctr"/>
                      <a:r>
                        <a:rPr lang="en-US" sz="1400" dirty="0"/>
                        <a:t>YOLO</a:t>
                      </a:r>
                    </a:p>
                    <a:p>
                      <a:pPr algn="ctr"/>
                      <a:r>
                        <a:rPr lang="en-US" sz="1400" dirty="0" err="1"/>
                        <a:t>RetinaNet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35739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Semantic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U-NET</a:t>
                      </a:r>
                    </a:p>
                    <a:p>
                      <a:pPr algn="ctr"/>
                      <a:r>
                        <a:rPr lang="it-IT" sz="1400" dirty="0"/>
                        <a:t>MULTISCALE</a:t>
                      </a:r>
                    </a:p>
                    <a:p>
                      <a:pPr algn="ctr"/>
                      <a:r>
                        <a:rPr lang="it-IT" sz="1400" dirty="0"/>
                        <a:t>HYBRID CNN-CRF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23650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Instant Segmentation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Mask R-CNN</a:t>
                      </a:r>
                    </a:p>
                    <a:p>
                      <a:pPr algn="ctr"/>
                      <a:r>
                        <a:rPr lang="en-US" sz="1400" dirty="0" err="1"/>
                        <a:t>DeepMask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FCIS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53893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Panoptic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Panoptic Feature Pyramid Network</a:t>
                      </a:r>
                    </a:p>
                    <a:p>
                      <a:pPr algn="ctr"/>
                      <a:r>
                        <a:rPr lang="en-US" sz="1400" dirty="0" err="1"/>
                        <a:t>UPSNet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63020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C7EC8FDD-389F-4FA5-A3C4-E15D2EBD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780" y="484"/>
            <a:ext cx="1286367" cy="91447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0D0E2D-F1CF-450C-ADDE-4D5DED3FD160}"/>
              </a:ext>
            </a:extLst>
          </p:cNvPr>
          <p:cNvSpPr txBox="1"/>
          <p:nvPr/>
        </p:nvSpPr>
        <p:spPr>
          <a:xfrm>
            <a:off x="2809545" y="-54843"/>
            <a:ext cx="1283987" cy="129043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</a:rPr>
              <a:t>Dog 98%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EB88842-242B-4ACB-86AF-3F8DD4C2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62" y="2347272"/>
            <a:ext cx="1286367" cy="91447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DD7B13-A66A-40E2-A855-DF69B81055DE}"/>
              </a:ext>
            </a:extLst>
          </p:cNvPr>
          <p:cNvSpPr/>
          <p:nvPr/>
        </p:nvSpPr>
        <p:spPr>
          <a:xfrm>
            <a:off x="3036832" y="2378125"/>
            <a:ext cx="396391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726B89-22D2-436E-884D-27FF10B44D82}"/>
              </a:ext>
            </a:extLst>
          </p:cNvPr>
          <p:cNvSpPr/>
          <p:nvPr/>
        </p:nvSpPr>
        <p:spPr>
          <a:xfrm>
            <a:off x="3350473" y="2462214"/>
            <a:ext cx="458984" cy="684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F3563-BBE8-4343-AFC5-29B195C52EC2}"/>
              </a:ext>
            </a:extLst>
          </p:cNvPr>
          <p:cNvSpPr txBox="1"/>
          <p:nvPr/>
        </p:nvSpPr>
        <p:spPr>
          <a:xfrm>
            <a:off x="3019130" y="2296374"/>
            <a:ext cx="434416" cy="139640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B8FA9E2-75E2-4BC7-9F5A-6A347C795B3A}"/>
              </a:ext>
            </a:extLst>
          </p:cNvPr>
          <p:cNvSpPr txBox="1"/>
          <p:nvPr/>
        </p:nvSpPr>
        <p:spPr>
          <a:xfrm>
            <a:off x="3338827" y="3091204"/>
            <a:ext cx="477454" cy="11930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97%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E280C29-3FB2-49FE-BF71-C6BAA6A2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91" y="3491018"/>
            <a:ext cx="1286367" cy="91447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C622A7E-6A0C-4605-BAFE-2E533C8EB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97" y="5166128"/>
            <a:ext cx="1287680" cy="3544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B6F9641-9532-4241-8159-BC69B7596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622"/>
          <a:stretch/>
        </p:blipFill>
        <p:spPr>
          <a:xfrm>
            <a:off x="2828596" y="4608071"/>
            <a:ext cx="1287680" cy="57185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A20FB66-B920-49F4-A036-432C28854F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5903" y="4706678"/>
            <a:ext cx="463584" cy="75936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7FFFC80-4D59-4F72-B009-C2CC45F4693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9476" y="4756623"/>
            <a:ext cx="392483" cy="67689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647C322-EC66-4003-B24F-7AC9080D202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8214" y="6318816"/>
            <a:ext cx="1287680" cy="35445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94AB98F-CA57-4EC8-9D4A-F22E4C6E2F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t="53622"/>
          <a:stretch/>
        </p:blipFill>
        <p:spPr>
          <a:xfrm>
            <a:off x="2808213" y="5760759"/>
            <a:ext cx="1287680" cy="5718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91C9A3-7E35-4418-9E1B-69AE134DDBB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5520" y="5859366"/>
            <a:ext cx="463584" cy="7593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E8B7185-FB32-4F02-8516-76596698912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9093" y="5909311"/>
            <a:ext cx="392483" cy="67689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A600423-43F7-4FBF-81A8-46BD3C648381}"/>
              </a:ext>
            </a:extLst>
          </p:cNvPr>
          <p:cNvSpPr txBox="1"/>
          <p:nvPr/>
        </p:nvSpPr>
        <p:spPr>
          <a:xfrm>
            <a:off x="1489662" y="-1023267"/>
            <a:ext cx="6081424" cy="369332"/>
          </a:xfrm>
          <a:prstGeom prst="rect">
            <a:avLst/>
          </a:prstGeom>
          <a:solidFill>
            <a:srgbClr val="333F5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2EA635E4-0D2D-4129-A0AA-79A5803D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39" y="1177411"/>
            <a:ext cx="1286367" cy="914479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8B6E032-6B5F-473D-A4FE-AF0201E59B8B}"/>
              </a:ext>
            </a:extLst>
          </p:cNvPr>
          <p:cNvSpPr/>
          <p:nvPr/>
        </p:nvSpPr>
        <p:spPr>
          <a:xfrm>
            <a:off x="3016509" y="1208264"/>
            <a:ext cx="705067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F913899-5ABB-4EF9-A991-6FD1613E964C}"/>
              </a:ext>
            </a:extLst>
          </p:cNvPr>
          <p:cNvSpPr txBox="1"/>
          <p:nvPr/>
        </p:nvSpPr>
        <p:spPr>
          <a:xfrm>
            <a:off x="2998807" y="1106952"/>
            <a:ext cx="743152" cy="159201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93E8DE8-4788-46D2-906A-BE3D1B9E70C9}"/>
              </a:ext>
            </a:extLst>
          </p:cNvPr>
          <p:cNvSpPr/>
          <p:nvPr/>
        </p:nvSpPr>
        <p:spPr>
          <a:xfrm>
            <a:off x="1489662" y="6812491"/>
            <a:ext cx="6095072" cy="2021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https://jingwora.github.io/</a:t>
            </a:r>
          </a:p>
        </p:txBody>
      </p:sp>
    </p:spTree>
    <p:extLst>
      <p:ext uri="{BB962C8B-B14F-4D97-AF65-F5344CB8AC3E}">
        <p14:creationId xmlns:p14="http://schemas.microsoft.com/office/powerpoint/2010/main" val="137190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PaaS : AI Development Cloud Architecture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33" name="図 79">
            <a:extLst>
              <a:ext uri="{FF2B5EF4-FFF2-40B4-BE49-F238E27FC236}">
                <a16:creationId xmlns:a16="http://schemas.microsoft.com/office/drawing/2014/main" id="{C7EECCD9-CBE2-4CBD-AD6B-B60B21F2C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638" y="1483230"/>
            <a:ext cx="899042" cy="512331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B4312D68-6651-49A1-89C8-51B85E756D62}"/>
              </a:ext>
            </a:extLst>
          </p:cNvPr>
          <p:cNvSpPr/>
          <p:nvPr/>
        </p:nvSpPr>
        <p:spPr>
          <a:xfrm>
            <a:off x="3253212" y="1947140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22">
            <a:extLst>
              <a:ext uri="{FF2B5EF4-FFF2-40B4-BE49-F238E27FC236}">
                <a16:creationId xmlns:a16="http://schemas.microsoft.com/office/drawing/2014/main" id="{1C386898-60A2-4AF8-AC95-F733CFEC814B}"/>
              </a:ext>
            </a:extLst>
          </p:cNvPr>
          <p:cNvSpPr/>
          <p:nvPr/>
        </p:nvSpPr>
        <p:spPr>
          <a:xfrm>
            <a:off x="3431278" y="2575321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16">
            <a:extLst>
              <a:ext uri="{FF2B5EF4-FFF2-40B4-BE49-F238E27FC236}">
                <a16:creationId xmlns:a16="http://schemas.microsoft.com/office/drawing/2014/main" id="{5A3A2F26-EDBA-487A-95AC-1F43BF189FE8}"/>
              </a:ext>
            </a:extLst>
          </p:cNvPr>
          <p:cNvSpPr/>
          <p:nvPr/>
        </p:nvSpPr>
        <p:spPr>
          <a:xfrm>
            <a:off x="1226431" y="1674463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正方形/長方形 7">
            <a:extLst>
              <a:ext uri="{FF2B5EF4-FFF2-40B4-BE49-F238E27FC236}">
                <a16:creationId xmlns:a16="http://schemas.microsoft.com/office/drawing/2014/main" id="{6B4B385A-2E09-4AE0-8A3C-C3CB0DC85349}"/>
              </a:ext>
            </a:extLst>
          </p:cNvPr>
          <p:cNvSpPr/>
          <p:nvPr/>
        </p:nvSpPr>
        <p:spPr>
          <a:xfrm>
            <a:off x="1242246" y="1659410"/>
            <a:ext cx="121766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8" name="図 6">
            <a:extLst>
              <a:ext uri="{FF2B5EF4-FFF2-40B4-BE49-F238E27FC236}">
                <a16:creationId xmlns:a16="http://schemas.microsoft.com/office/drawing/2014/main" id="{2EBABBC7-CE38-4389-8EEE-C6B6C5F0D4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66" y="2039941"/>
            <a:ext cx="440454" cy="440454"/>
          </a:xfrm>
          <a:prstGeom prst="rect">
            <a:avLst/>
          </a:prstGeom>
        </p:spPr>
      </p:pic>
      <p:pic>
        <p:nvPicPr>
          <p:cNvPr id="39" name="図 23">
            <a:extLst>
              <a:ext uri="{FF2B5EF4-FFF2-40B4-BE49-F238E27FC236}">
                <a16:creationId xmlns:a16="http://schemas.microsoft.com/office/drawing/2014/main" id="{3D9EA401-BA92-465F-9BE4-7E0D58224C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337" y="3932464"/>
            <a:ext cx="440454" cy="440454"/>
          </a:xfrm>
          <a:prstGeom prst="rect">
            <a:avLst/>
          </a:prstGeom>
        </p:spPr>
      </p:pic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A1505355-0E94-4233-AECB-00F516184A88}"/>
              </a:ext>
            </a:extLst>
          </p:cNvPr>
          <p:cNvSpPr/>
          <p:nvPr/>
        </p:nvSpPr>
        <p:spPr>
          <a:xfrm>
            <a:off x="1230248" y="2526802"/>
            <a:ext cx="125696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Administrator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8BDDB67-5828-4B40-9E98-D0B7F5DA4E42}"/>
              </a:ext>
            </a:extLst>
          </p:cNvPr>
          <p:cNvSpPr/>
          <p:nvPr/>
        </p:nvSpPr>
        <p:spPr>
          <a:xfrm>
            <a:off x="1394494" y="4420833"/>
            <a:ext cx="103881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2" name="正方形/長方形 27">
            <a:extLst>
              <a:ext uri="{FF2B5EF4-FFF2-40B4-BE49-F238E27FC236}">
                <a16:creationId xmlns:a16="http://schemas.microsoft.com/office/drawing/2014/main" id="{656B216C-2850-49D5-98D1-3042902AEA48}"/>
              </a:ext>
            </a:extLst>
          </p:cNvPr>
          <p:cNvSpPr/>
          <p:nvPr/>
        </p:nvSpPr>
        <p:spPr>
          <a:xfrm>
            <a:off x="3253210" y="1967875"/>
            <a:ext cx="1908151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3" name="正方形/長方形 14">
            <a:extLst>
              <a:ext uri="{FF2B5EF4-FFF2-40B4-BE49-F238E27FC236}">
                <a16:creationId xmlns:a16="http://schemas.microsoft.com/office/drawing/2014/main" id="{EBFBE6FA-C70D-4B78-972D-E0CA9A68E056}"/>
              </a:ext>
            </a:extLst>
          </p:cNvPr>
          <p:cNvSpPr/>
          <p:nvPr/>
        </p:nvSpPr>
        <p:spPr>
          <a:xfrm>
            <a:off x="3638078" y="2986578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4" name="直線矢印コネクタ 47">
            <a:extLst>
              <a:ext uri="{FF2B5EF4-FFF2-40B4-BE49-F238E27FC236}">
                <a16:creationId xmlns:a16="http://schemas.microsoft.com/office/drawing/2014/main" id="{C842FAED-6590-4AAF-8801-366F857178A3}"/>
              </a:ext>
            </a:extLst>
          </p:cNvPr>
          <p:cNvCxnSpPr>
            <a:cxnSpLocks/>
          </p:cNvCxnSpPr>
          <p:nvPr/>
        </p:nvCxnSpPr>
        <p:spPr>
          <a:xfrm>
            <a:off x="2279088" y="4843947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3">
            <a:extLst>
              <a:ext uri="{FF2B5EF4-FFF2-40B4-BE49-F238E27FC236}">
                <a16:creationId xmlns:a16="http://schemas.microsoft.com/office/drawing/2014/main" id="{54C765C5-0D55-4C99-86D1-1C62EFE16831}"/>
              </a:ext>
            </a:extLst>
          </p:cNvPr>
          <p:cNvSpPr/>
          <p:nvPr/>
        </p:nvSpPr>
        <p:spPr>
          <a:xfrm>
            <a:off x="3657598" y="2977064"/>
            <a:ext cx="1678259" cy="286514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   Network Security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6" name="グラフィックス 59">
            <a:extLst>
              <a:ext uri="{FF2B5EF4-FFF2-40B4-BE49-F238E27FC236}">
                <a16:creationId xmlns:a16="http://schemas.microsoft.com/office/drawing/2014/main" id="{9BA9D052-9A2A-444B-B3B8-FF538D0D49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30130" y="3744503"/>
            <a:ext cx="624613" cy="624613"/>
          </a:xfrm>
          <a:prstGeom prst="rect">
            <a:avLst/>
          </a:prstGeom>
        </p:spPr>
      </p:pic>
      <p:pic>
        <p:nvPicPr>
          <p:cNvPr id="47" name="グラフィックス 5122">
            <a:extLst>
              <a:ext uri="{FF2B5EF4-FFF2-40B4-BE49-F238E27FC236}">
                <a16:creationId xmlns:a16="http://schemas.microsoft.com/office/drawing/2014/main" id="{FE6EF8F0-2960-479E-9871-89AE3E7BEC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37785" y="3831495"/>
            <a:ext cx="476251" cy="476251"/>
          </a:xfrm>
          <a:prstGeom prst="rect">
            <a:avLst/>
          </a:prstGeom>
        </p:spPr>
      </p:pic>
      <p:pic>
        <p:nvPicPr>
          <p:cNvPr id="48" name="グラフィックス 5125">
            <a:extLst>
              <a:ext uri="{FF2B5EF4-FFF2-40B4-BE49-F238E27FC236}">
                <a16:creationId xmlns:a16="http://schemas.microsoft.com/office/drawing/2014/main" id="{EC9D88A1-A880-4CD4-8934-739908290CF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61696" y="3390384"/>
            <a:ext cx="317843" cy="342241"/>
          </a:xfrm>
          <a:prstGeom prst="rect">
            <a:avLst/>
          </a:prstGeom>
        </p:spPr>
      </p:pic>
      <p:sp>
        <p:nvSpPr>
          <p:cNvPr id="49" name="正方形/長方形 71">
            <a:extLst>
              <a:ext uri="{FF2B5EF4-FFF2-40B4-BE49-F238E27FC236}">
                <a16:creationId xmlns:a16="http://schemas.microsoft.com/office/drawing/2014/main" id="{183F3571-354B-47AA-98FA-A768A93D675D}"/>
              </a:ext>
            </a:extLst>
          </p:cNvPr>
          <p:cNvSpPr/>
          <p:nvPr/>
        </p:nvSpPr>
        <p:spPr>
          <a:xfrm>
            <a:off x="4597374" y="3456574"/>
            <a:ext cx="21707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Service Workspace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0" name="正方形/長方形 72">
            <a:extLst>
              <a:ext uri="{FF2B5EF4-FFF2-40B4-BE49-F238E27FC236}">
                <a16:creationId xmlns:a16="http://schemas.microsoft.com/office/drawing/2014/main" id="{CC479D1E-10D5-4A40-91AB-4F49C408ED4B}"/>
              </a:ext>
            </a:extLst>
          </p:cNvPr>
          <p:cNvSpPr/>
          <p:nvPr/>
        </p:nvSpPr>
        <p:spPr>
          <a:xfrm>
            <a:off x="3888161" y="4324022"/>
            <a:ext cx="10416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1" name="正方形/長方形 105">
            <a:extLst>
              <a:ext uri="{FF2B5EF4-FFF2-40B4-BE49-F238E27FC236}">
                <a16:creationId xmlns:a16="http://schemas.microsoft.com/office/drawing/2014/main" id="{9EA1891C-DBE9-4475-B535-AFA182B10DD0}"/>
              </a:ext>
            </a:extLst>
          </p:cNvPr>
          <p:cNvSpPr/>
          <p:nvPr/>
        </p:nvSpPr>
        <p:spPr>
          <a:xfrm>
            <a:off x="6978972" y="4359317"/>
            <a:ext cx="14558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 Registration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2" name="図 106">
            <a:extLst>
              <a:ext uri="{FF2B5EF4-FFF2-40B4-BE49-F238E27FC236}">
                <a16:creationId xmlns:a16="http://schemas.microsoft.com/office/drawing/2014/main" id="{FCDF659D-367A-4426-BA45-4876C12D070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442456" y="5154514"/>
            <a:ext cx="367078" cy="410438"/>
          </a:xfrm>
          <a:prstGeom prst="rect">
            <a:avLst/>
          </a:prstGeom>
        </p:spPr>
      </p:pic>
      <p:pic>
        <p:nvPicPr>
          <p:cNvPr id="53" name="図 73">
            <a:extLst>
              <a:ext uri="{FF2B5EF4-FFF2-40B4-BE49-F238E27FC236}">
                <a16:creationId xmlns:a16="http://schemas.microsoft.com/office/drawing/2014/main" id="{0029B7C2-A080-4830-89B1-F0C2763C04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2078" y="4651878"/>
            <a:ext cx="584461" cy="589499"/>
          </a:xfrm>
          <a:prstGeom prst="rect">
            <a:avLst/>
          </a:prstGeom>
        </p:spPr>
      </p:pic>
      <p:pic>
        <p:nvPicPr>
          <p:cNvPr id="5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F159580-7C61-4EE0-856A-14B309EFE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09" y="517208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正方形/長方形 115">
            <a:extLst>
              <a:ext uri="{FF2B5EF4-FFF2-40B4-BE49-F238E27FC236}">
                <a16:creationId xmlns:a16="http://schemas.microsoft.com/office/drawing/2014/main" id="{0A56226D-DE6D-4C04-A35F-2C9D65450B43}"/>
              </a:ext>
            </a:extLst>
          </p:cNvPr>
          <p:cNvSpPr/>
          <p:nvPr/>
        </p:nvSpPr>
        <p:spPr>
          <a:xfrm>
            <a:off x="5508783" y="4365170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253BAED0-CB53-4E10-B176-F261C5876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808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A65AC21-9002-45D8-ACC9-FA6CD788A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854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E52D2591-A198-4F33-8E07-F7875D76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167" y="3827636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図 75">
            <a:extLst>
              <a:ext uri="{FF2B5EF4-FFF2-40B4-BE49-F238E27FC236}">
                <a16:creationId xmlns:a16="http://schemas.microsoft.com/office/drawing/2014/main" id="{41DCE851-7B04-47EB-8F5A-25C2C520F2C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46424" y="2929899"/>
            <a:ext cx="406704" cy="409831"/>
          </a:xfrm>
          <a:prstGeom prst="rect">
            <a:avLst/>
          </a:prstGeom>
        </p:spPr>
      </p:pic>
      <p:sp>
        <p:nvSpPr>
          <p:cNvPr id="60" name="正方形/長方形 124">
            <a:extLst>
              <a:ext uri="{FF2B5EF4-FFF2-40B4-BE49-F238E27FC236}">
                <a16:creationId xmlns:a16="http://schemas.microsoft.com/office/drawing/2014/main" id="{AC8ABEAA-8E27-4F00-978A-76F62983F3DA}"/>
              </a:ext>
            </a:extLst>
          </p:cNvPr>
          <p:cNvSpPr/>
          <p:nvPr/>
        </p:nvSpPr>
        <p:spPr>
          <a:xfrm>
            <a:off x="3431278" y="2566083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61" name="直線矢印コネクタ 127">
            <a:extLst>
              <a:ext uri="{FF2B5EF4-FFF2-40B4-BE49-F238E27FC236}">
                <a16:creationId xmlns:a16="http://schemas.microsoft.com/office/drawing/2014/main" id="{98586244-C9BE-473C-B482-77D12AF514FF}"/>
              </a:ext>
            </a:extLst>
          </p:cNvPr>
          <p:cNvCxnSpPr>
            <a:cxnSpLocks/>
          </p:cNvCxnSpPr>
          <p:nvPr/>
        </p:nvCxnSpPr>
        <p:spPr>
          <a:xfrm>
            <a:off x="2288576" y="2347699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正方形/長方形 128">
            <a:extLst>
              <a:ext uri="{FF2B5EF4-FFF2-40B4-BE49-F238E27FC236}">
                <a16:creationId xmlns:a16="http://schemas.microsoft.com/office/drawing/2014/main" id="{140A8270-5D00-4B4F-B6C5-5386B90B0091}"/>
              </a:ext>
            </a:extLst>
          </p:cNvPr>
          <p:cNvSpPr/>
          <p:nvPr/>
        </p:nvSpPr>
        <p:spPr>
          <a:xfrm>
            <a:off x="2483619" y="527356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3" name="正方形/長方形 129">
            <a:extLst>
              <a:ext uri="{FF2B5EF4-FFF2-40B4-BE49-F238E27FC236}">
                <a16:creationId xmlns:a16="http://schemas.microsoft.com/office/drawing/2014/main" id="{0EFF6C84-9D8E-4B19-9727-98C0BB700F7C}"/>
              </a:ext>
            </a:extLst>
          </p:cNvPr>
          <p:cNvSpPr/>
          <p:nvPr/>
        </p:nvSpPr>
        <p:spPr>
          <a:xfrm>
            <a:off x="2501498" y="2699837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4" name="グラフィックス 135">
            <a:extLst>
              <a:ext uri="{FF2B5EF4-FFF2-40B4-BE49-F238E27FC236}">
                <a16:creationId xmlns:a16="http://schemas.microsoft.com/office/drawing/2014/main" id="{E30ED399-D5DD-4C5D-A9B2-816DB2FAB2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892047" y="2826580"/>
            <a:ext cx="325285" cy="325285"/>
          </a:xfrm>
          <a:prstGeom prst="rect">
            <a:avLst/>
          </a:prstGeom>
        </p:spPr>
      </p:pic>
      <p:pic>
        <p:nvPicPr>
          <p:cNvPr id="65" name="グラフィックス 136">
            <a:extLst>
              <a:ext uri="{FF2B5EF4-FFF2-40B4-BE49-F238E27FC236}">
                <a16:creationId xmlns:a16="http://schemas.microsoft.com/office/drawing/2014/main" id="{CC009EE6-D5E2-4D4D-9E18-D1F96FAAE1F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418995" y="2826580"/>
            <a:ext cx="325285" cy="325285"/>
          </a:xfrm>
          <a:prstGeom prst="rect">
            <a:avLst/>
          </a:prstGeom>
        </p:spPr>
      </p:pic>
      <p:sp>
        <p:nvSpPr>
          <p:cNvPr id="66" name="正方形/長方形 137">
            <a:extLst>
              <a:ext uri="{FF2B5EF4-FFF2-40B4-BE49-F238E27FC236}">
                <a16:creationId xmlns:a16="http://schemas.microsoft.com/office/drawing/2014/main" id="{3960F50A-720B-4162-B820-C251752E46FB}"/>
              </a:ext>
            </a:extLst>
          </p:cNvPr>
          <p:cNvSpPr/>
          <p:nvPr/>
        </p:nvSpPr>
        <p:spPr>
          <a:xfrm>
            <a:off x="1305511" y="3179575"/>
            <a:ext cx="14726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Cost  Resource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6CD560C-A0F9-4241-8537-2F1BF51B2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649" y="4636307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正方形/長方形 139">
            <a:extLst>
              <a:ext uri="{FF2B5EF4-FFF2-40B4-BE49-F238E27FC236}">
                <a16:creationId xmlns:a16="http://schemas.microsoft.com/office/drawing/2014/main" id="{439F47B8-7588-451B-906D-A7F19B66CFB7}"/>
              </a:ext>
            </a:extLst>
          </p:cNvPr>
          <p:cNvSpPr/>
          <p:nvPr/>
        </p:nvSpPr>
        <p:spPr>
          <a:xfrm>
            <a:off x="4114988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9" name="グラフィックス 140">
            <a:extLst>
              <a:ext uri="{FF2B5EF4-FFF2-40B4-BE49-F238E27FC236}">
                <a16:creationId xmlns:a16="http://schemas.microsoft.com/office/drawing/2014/main" id="{E9EACFAA-59AD-4317-868C-E358024F7BC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1793" y="2199637"/>
            <a:ext cx="371475" cy="488783"/>
          </a:xfrm>
          <a:prstGeom prst="rect">
            <a:avLst/>
          </a:prstGeom>
        </p:spPr>
      </p:pic>
      <p:pic>
        <p:nvPicPr>
          <p:cNvPr id="70" name="グラフィックス 142">
            <a:extLst>
              <a:ext uri="{FF2B5EF4-FFF2-40B4-BE49-F238E27FC236}">
                <a16:creationId xmlns:a16="http://schemas.microsoft.com/office/drawing/2014/main" id="{5473FCFD-546A-4F01-806A-D9151510768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5061" y="4704720"/>
            <a:ext cx="371475" cy="488783"/>
          </a:xfrm>
          <a:prstGeom prst="rect">
            <a:avLst/>
          </a:prstGeom>
        </p:spPr>
      </p:pic>
      <p:cxnSp>
        <p:nvCxnSpPr>
          <p:cNvPr id="71" name="直線矢印コネクタ 143">
            <a:extLst>
              <a:ext uri="{FF2B5EF4-FFF2-40B4-BE49-F238E27FC236}">
                <a16:creationId xmlns:a16="http://schemas.microsoft.com/office/drawing/2014/main" id="{533C2A68-A2EA-4FD4-ADB9-0F164B9506B4}"/>
              </a:ext>
            </a:extLst>
          </p:cNvPr>
          <p:cNvCxnSpPr>
            <a:cxnSpLocks/>
          </p:cNvCxnSpPr>
          <p:nvPr/>
        </p:nvCxnSpPr>
        <p:spPr>
          <a:xfrm>
            <a:off x="5205947" y="4842804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正方形/長方形 144">
            <a:extLst>
              <a:ext uri="{FF2B5EF4-FFF2-40B4-BE49-F238E27FC236}">
                <a16:creationId xmlns:a16="http://schemas.microsoft.com/office/drawing/2014/main" id="{0484A3C2-5A37-4E27-B2E5-A38B21EE69FA}"/>
              </a:ext>
            </a:extLst>
          </p:cNvPr>
          <p:cNvSpPr/>
          <p:nvPr/>
        </p:nvSpPr>
        <p:spPr>
          <a:xfrm>
            <a:off x="5637621" y="5130836"/>
            <a:ext cx="10120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Training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145">
            <a:extLst>
              <a:ext uri="{FF2B5EF4-FFF2-40B4-BE49-F238E27FC236}">
                <a16:creationId xmlns:a16="http://schemas.microsoft.com/office/drawing/2014/main" id="{45BA9F31-13E8-4F2A-B32A-5400C5503DE6}"/>
              </a:ext>
            </a:extLst>
          </p:cNvPr>
          <p:cNvSpPr/>
          <p:nvPr/>
        </p:nvSpPr>
        <p:spPr>
          <a:xfrm>
            <a:off x="7534167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図 146">
            <a:extLst>
              <a:ext uri="{FF2B5EF4-FFF2-40B4-BE49-F238E27FC236}">
                <a16:creationId xmlns:a16="http://schemas.microsoft.com/office/drawing/2014/main" id="{4E649EA6-65F0-4E23-9681-21905D3FDB27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96532" y="4620927"/>
            <a:ext cx="553998" cy="557182"/>
          </a:xfrm>
          <a:prstGeom prst="rect">
            <a:avLst/>
          </a:prstGeom>
        </p:spPr>
      </p:pic>
      <p:sp>
        <p:nvSpPr>
          <p:cNvPr id="75" name="正方形/長方形 147">
            <a:extLst>
              <a:ext uri="{FF2B5EF4-FFF2-40B4-BE49-F238E27FC236}">
                <a16:creationId xmlns:a16="http://schemas.microsoft.com/office/drawing/2014/main" id="{23789703-8C86-4B76-96D7-C6A351C25B47}"/>
              </a:ext>
            </a:extLst>
          </p:cNvPr>
          <p:cNvSpPr/>
          <p:nvPr/>
        </p:nvSpPr>
        <p:spPr>
          <a:xfrm>
            <a:off x="3948010" y="382398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" name="正方形/長方形 148">
            <a:extLst>
              <a:ext uri="{FF2B5EF4-FFF2-40B4-BE49-F238E27FC236}">
                <a16:creationId xmlns:a16="http://schemas.microsoft.com/office/drawing/2014/main" id="{FA7EA284-FD7D-4C0B-8AE5-A8330409ED70}"/>
              </a:ext>
            </a:extLst>
          </p:cNvPr>
          <p:cNvSpPr/>
          <p:nvPr/>
        </p:nvSpPr>
        <p:spPr>
          <a:xfrm>
            <a:off x="7254319" y="3808759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105">
            <a:extLst>
              <a:ext uri="{FF2B5EF4-FFF2-40B4-BE49-F238E27FC236}">
                <a16:creationId xmlns:a16="http://schemas.microsoft.com/office/drawing/2014/main" id="{F4DE91BE-DA80-44B5-8B87-C7B653B8BE04}"/>
              </a:ext>
            </a:extLst>
          </p:cNvPr>
          <p:cNvSpPr/>
          <p:nvPr/>
        </p:nvSpPr>
        <p:spPr>
          <a:xfrm>
            <a:off x="7295143" y="3460834"/>
            <a:ext cx="10134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1" name="図 4">
            <a:extLst>
              <a:ext uri="{FF2B5EF4-FFF2-40B4-BE49-F238E27FC236}">
                <a16:creationId xmlns:a16="http://schemas.microsoft.com/office/drawing/2014/main" id="{7DE64035-34DE-403F-92DC-3C7AD057E67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309441" y="3957756"/>
            <a:ext cx="277294" cy="277294"/>
          </a:xfrm>
          <a:prstGeom prst="rect">
            <a:avLst/>
          </a:prstGeom>
        </p:spPr>
      </p:pic>
      <p:pic>
        <p:nvPicPr>
          <p:cNvPr id="83" name="図 4">
            <a:extLst>
              <a:ext uri="{FF2B5EF4-FFF2-40B4-BE49-F238E27FC236}">
                <a16:creationId xmlns:a16="http://schemas.microsoft.com/office/drawing/2014/main" id="{113BCD5B-FBC7-4FE2-B5EF-2790E958FB9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57795" y="3957756"/>
            <a:ext cx="277294" cy="277294"/>
          </a:xfrm>
          <a:prstGeom prst="rect">
            <a:avLst/>
          </a:prstGeom>
        </p:spPr>
      </p:pic>
      <p:pic>
        <p:nvPicPr>
          <p:cNvPr id="85" name="図 4">
            <a:extLst>
              <a:ext uri="{FF2B5EF4-FFF2-40B4-BE49-F238E27FC236}">
                <a16:creationId xmlns:a16="http://schemas.microsoft.com/office/drawing/2014/main" id="{2DDFCA5C-6EBE-48DB-B3C0-88D4238C4D0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79923" y="3957756"/>
            <a:ext cx="277294" cy="27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74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880596B4-E708-44EF-9C64-4AEDE8ABAC74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A3846BCC-B21D-46B5-99F6-DB2C60A83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36C65543-199E-4D03-BB6B-293A00928408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5CA2CC9E-7249-4A1C-84F4-394F91AE9A49}"/>
              </a:ext>
            </a:extLst>
          </p:cNvPr>
          <p:cNvSpPr/>
          <p:nvPr/>
        </p:nvSpPr>
        <p:spPr>
          <a:xfrm>
            <a:off x="2600382" y="3259931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257A140D-10C1-4393-8D50-71282202E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zh-TW" dirty="0"/>
              <a:t>I</a:t>
            </a:r>
            <a:r>
              <a:rPr lang="en-US" altLang="ja-JP" dirty="0"/>
              <a:t>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A52CC245-D536-4C5F-8A10-BE9625928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11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F13108C9-F811-4ABE-9F0F-E9617370C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86405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F78AE582-6BD0-4514-B421-9B6B17ADDA22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E8BF5DC2-C00E-4A49-B693-65A1A78045AB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23">
            <a:extLst>
              <a:ext uri="{FF2B5EF4-FFF2-40B4-BE49-F238E27FC236}">
                <a16:creationId xmlns:a16="http://schemas.microsoft.com/office/drawing/2014/main" id="{E940C56F-FD31-45B9-B5F8-604EC9AE9C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49" y="3265049"/>
            <a:ext cx="440454" cy="440454"/>
          </a:xfrm>
          <a:prstGeom prst="rect">
            <a:avLst/>
          </a:prstGeom>
        </p:spPr>
      </p:pic>
      <p:sp>
        <p:nvSpPr>
          <p:cNvPr id="14" name="正方形/長方形 40">
            <a:extLst>
              <a:ext uri="{FF2B5EF4-FFF2-40B4-BE49-F238E27FC236}">
                <a16:creationId xmlns:a16="http://schemas.microsoft.com/office/drawing/2014/main" id="{E79F3131-B810-42D2-A494-D2EACA5CB20F}"/>
              </a:ext>
            </a:extLst>
          </p:cNvPr>
          <p:cNvSpPr/>
          <p:nvPr/>
        </p:nvSpPr>
        <p:spPr>
          <a:xfrm>
            <a:off x="658351" y="374848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5" name="正方形/長方形 27">
            <a:extLst>
              <a:ext uri="{FF2B5EF4-FFF2-40B4-BE49-F238E27FC236}">
                <a16:creationId xmlns:a16="http://schemas.microsoft.com/office/drawing/2014/main" id="{E27E0EE6-8C78-4D8A-A115-84203992E8D1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16" name="正方形/長方形 14">
            <a:extLst>
              <a:ext uri="{FF2B5EF4-FFF2-40B4-BE49-F238E27FC236}">
                <a16:creationId xmlns:a16="http://schemas.microsoft.com/office/drawing/2014/main" id="{55BE010B-8B00-458F-ABE7-3D43411A68B5}"/>
              </a:ext>
            </a:extLst>
          </p:cNvPr>
          <p:cNvSpPr/>
          <p:nvPr/>
        </p:nvSpPr>
        <p:spPr>
          <a:xfrm>
            <a:off x="2807183" y="3836564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7" name="直線矢印コネクタ 47">
            <a:extLst>
              <a:ext uri="{FF2B5EF4-FFF2-40B4-BE49-F238E27FC236}">
                <a16:creationId xmlns:a16="http://schemas.microsoft.com/office/drawing/2014/main" id="{230CCE36-5DFE-4460-9330-B1FA4B77AB70}"/>
              </a:ext>
            </a:extLst>
          </p:cNvPr>
          <p:cNvCxnSpPr>
            <a:cxnSpLocks/>
          </p:cNvCxnSpPr>
          <p:nvPr/>
        </p:nvCxnSpPr>
        <p:spPr>
          <a:xfrm>
            <a:off x="1416798" y="4293096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CB3129B4-1C2D-4028-A2F3-49BAE25762CD}"/>
              </a:ext>
            </a:extLst>
          </p:cNvPr>
          <p:cNvSpPr/>
          <p:nvPr/>
        </p:nvSpPr>
        <p:spPr>
          <a:xfrm>
            <a:off x="2818455" y="3836565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19" name="グラフィックス 46">
            <a:extLst>
              <a:ext uri="{FF2B5EF4-FFF2-40B4-BE49-F238E27FC236}">
                <a16:creationId xmlns:a16="http://schemas.microsoft.com/office/drawing/2014/main" id="{1533768F-4635-42EC-B084-1F2E03A87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9192" y="3288479"/>
            <a:ext cx="393595" cy="393595"/>
          </a:xfrm>
          <a:prstGeom prst="rect">
            <a:avLst/>
          </a:prstGeom>
        </p:spPr>
      </p:pic>
      <p:sp>
        <p:nvSpPr>
          <p:cNvPr id="20" name="正方形/長方形 72">
            <a:extLst>
              <a:ext uri="{FF2B5EF4-FFF2-40B4-BE49-F238E27FC236}">
                <a16:creationId xmlns:a16="http://schemas.microsoft.com/office/drawing/2014/main" id="{0E7661AE-A894-44F2-8CB1-E14C7C2B38E0}"/>
              </a:ext>
            </a:extLst>
          </p:cNvPr>
          <p:cNvSpPr/>
          <p:nvPr/>
        </p:nvSpPr>
        <p:spPr>
          <a:xfrm>
            <a:off x="3275856" y="565614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21" name="図 106">
            <a:extLst>
              <a:ext uri="{FF2B5EF4-FFF2-40B4-BE49-F238E27FC236}">
                <a16:creationId xmlns:a16="http://schemas.microsoft.com/office/drawing/2014/main" id="{B728B88E-2D6B-44F6-B2C9-5C9A872B185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41668" y="4487099"/>
            <a:ext cx="367078" cy="410438"/>
          </a:xfrm>
          <a:prstGeom prst="rect">
            <a:avLst/>
          </a:prstGeom>
        </p:spPr>
      </p:pic>
      <p:pic>
        <p:nvPicPr>
          <p:cNvPr id="2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0D28687C-58F4-49B0-8686-551FA6175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21" y="450466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図 75">
            <a:extLst>
              <a:ext uri="{FF2B5EF4-FFF2-40B4-BE49-F238E27FC236}">
                <a16:creationId xmlns:a16="http://schemas.microsoft.com/office/drawing/2014/main" id="{8662F3D8-56B7-40F3-A351-67181E1A37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5103" y="3736564"/>
            <a:ext cx="406704" cy="409831"/>
          </a:xfrm>
          <a:prstGeom prst="rect">
            <a:avLst/>
          </a:prstGeom>
        </p:spPr>
      </p:pic>
      <p:sp>
        <p:nvSpPr>
          <p:cNvPr id="24" name="正方形/長方形 128">
            <a:extLst>
              <a:ext uri="{FF2B5EF4-FFF2-40B4-BE49-F238E27FC236}">
                <a16:creationId xmlns:a16="http://schemas.microsoft.com/office/drawing/2014/main" id="{096D8939-DA6F-4751-9DED-36A57C245B9A}"/>
              </a:ext>
            </a:extLst>
          </p:cNvPr>
          <p:cNvSpPr/>
          <p:nvPr/>
        </p:nvSpPr>
        <p:spPr>
          <a:xfrm>
            <a:off x="1639727" y="4606231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cxnSp>
        <p:nvCxnSpPr>
          <p:cNvPr id="25" name="直線矢印コネクタ 141">
            <a:extLst>
              <a:ext uri="{FF2B5EF4-FFF2-40B4-BE49-F238E27FC236}">
                <a16:creationId xmlns:a16="http://schemas.microsoft.com/office/drawing/2014/main" id="{AFB4290D-CE11-4CD9-AFEA-9A781A4D778E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グラフィックス 142">
            <a:extLst>
              <a:ext uri="{FF2B5EF4-FFF2-40B4-BE49-F238E27FC236}">
                <a16:creationId xmlns:a16="http://schemas.microsoft.com/office/drawing/2014/main" id="{5DF97A42-0AF8-40C8-8D88-6B12CEE4CD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24261" y="4037305"/>
            <a:ext cx="371475" cy="488783"/>
          </a:xfrm>
          <a:prstGeom prst="rect">
            <a:avLst/>
          </a:prstGeom>
        </p:spPr>
      </p:pic>
      <p:sp>
        <p:nvSpPr>
          <p:cNvPr id="27" name="正方形/長方形 147">
            <a:extLst>
              <a:ext uri="{FF2B5EF4-FFF2-40B4-BE49-F238E27FC236}">
                <a16:creationId xmlns:a16="http://schemas.microsoft.com/office/drawing/2014/main" id="{DCCA677B-096D-4242-95AE-825E7D2E6019}"/>
              </a:ext>
            </a:extLst>
          </p:cNvPr>
          <p:cNvSpPr/>
          <p:nvPr/>
        </p:nvSpPr>
        <p:spPr>
          <a:xfrm>
            <a:off x="2932155" y="4200516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8" name="図 2">
            <a:extLst>
              <a:ext uri="{FF2B5EF4-FFF2-40B4-BE49-F238E27FC236}">
                <a16:creationId xmlns:a16="http://schemas.microsoft.com/office/drawing/2014/main" id="{C907FFEA-B6FF-4FC0-A556-5C00B49A1B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56770" y="5064958"/>
            <a:ext cx="724538" cy="728702"/>
          </a:xfrm>
          <a:prstGeom prst="rect">
            <a:avLst/>
          </a:prstGeom>
        </p:spPr>
      </p:pic>
      <p:sp>
        <p:nvSpPr>
          <p:cNvPr id="29" name="正方形/長方形 58">
            <a:extLst>
              <a:ext uri="{FF2B5EF4-FFF2-40B4-BE49-F238E27FC236}">
                <a16:creationId xmlns:a16="http://schemas.microsoft.com/office/drawing/2014/main" id="{C5BAF830-5530-46C7-935C-2D733F336E16}"/>
              </a:ext>
            </a:extLst>
          </p:cNvPr>
          <p:cNvSpPr/>
          <p:nvPr/>
        </p:nvSpPr>
        <p:spPr>
          <a:xfrm>
            <a:off x="3275856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" name="正方形/長方形 60">
            <a:extLst>
              <a:ext uri="{FF2B5EF4-FFF2-40B4-BE49-F238E27FC236}">
                <a16:creationId xmlns:a16="http://schemas.microsoft.com/office/drawing/2014/main" id="{06F96671-DA2B-4A5A-B9D0-5F02DD3C1B7F}"/>
              </a:ext>
            </a:extLst>
          </p:cNvPr>
          <p:cNvSpPr/>
          <p:nvPr/>
        </p:nvSpPr>
        <p:spPr>
          <a:xfrm>
            <a:off x="5543487" y="3844232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1" name="正方形/長方形 61">
            <a:extLst>
              <a:ext uri="{FF2B5EF4-FFF2-40B4-BE49-F238E27FC236}">
                <a16:creationId xmlns:a16="http://schemas.microsoft.com/office/drawing/2014/main" id="{9C5178C3-6435-4319-BF7C-2444F1D121D6}"/>
              </a:ext>
            </a:extLst>
          </p:cNvPr>
          <p:cNvSpPr/>
          <p:nvPr/>
        </p:nvSpPr>
        <p:spPr>
          <a:xfrm>
            <a:off x="5554759" y="3844233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32" name="グラフィックス 62">
            <a:extLst>
              <a:ext uri="{FF2B5EF4-FFF2-40B4-BE49-F238E27FC236}">
                <a16:creationId xmlns:a16="http://schemas.microsoft.com/office/drawing/2014/main" id="{51624B0F-A52D-4230-8158-27B96E6AF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7749" y="3294735"/>
            <a:ext cx="393595" cy="393595"/>
          </a:xfrm>
          <a:prstGeom prst="rect">
            <a:avLst/>
          </a:prstGeom>
        </p:spPr>
      </p:pic>
      <p:sp>
        <p:nvSpPr>
          <p:cNvPr id="33" name="正方形/長方形 63">
            <a:extLst>
              <a:ext uri="{FF2B5EF4-FFF2-40B4-BE49-F238E27FC236}">
                <a16:creationId xmlns:a16="http://schemas.microsoft.com/office/drawing/2014/main" id="{0D2C8409-B9B9-455F-AD07-0D5F972D5B80}"/>
              </a:ext>
            </a:extLst>
          </p:cNvPr>
          <p:cNvSpPr/>
          <p:nvPr/>
        </p:nvSpPr>
        <p:spPr>
          <a:xfrm>
            <a:off x="6050036" y="486210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34" name="図 65">
            <a:extLst>
              <a:ext uri="{FF2B5EF4-FFF2-40B4-BE49-F238E27FC236}">
                <a16:creationId xmlns:a16="http://schemas.microsoft.com/office/drawing/2014/main" id="{911A1DB4-61D7-4C46-B4DA-8ED8CE04F1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1407" y="3744232"/>
            <a:ext cx="406704" cy="409831"/>
          </a:xfrm>
          <a:prstGeom prst="rect">
            <a:avLst/>
          </a:prstGeom>
        </p:spPr>
      </p:pic>
      <p:sp>
        <p:nvSpPr>
          <p:cNvPr id="35" name="正方形/長方形 66">
            <a:extLst>
              <a:ext uri="{FF2B5EF4-FFF2-40B4-BE49-F238E27FC236}">
                <a16:creationId xmlns:a16="http://schemas.microsoft.com/office/drawing/2014/main" id="{9F90FBBC-FF0D-4966-8020-4BA4A94DF48A}"/>
              </a:ext>
            </a:extLst>
          </p:cNvPr>
          <p:cNvSpPr/>
          <p:nvPr/>
        </p:nvSpPr>
        <p:spPr>
          <a:xfrm>
            <a:off x="5668459" y="4208184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6" name="図 67">
            <a:extLst>
              <a:ext uri="{FF2B5EF4-FFF2-40B4-BE49-F238E27FC236}">
                <a16:creationId xmlns:a16="http://schemas.microsoft.com/office/drawing/2014/main" id="{36E8D002-B5BE-42C1-92C1-FA5CB0E787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201504" y="5260080"/>
            <a:ext cx="403786" cy="451482"/>
          </a:xfrm>
          <a:prstGeom prst="rect">
            <a:avLst/>
          </a:prstGeom>
        </p:spPr>
      </p:pic>
      <p:pic>
        <p:nvPicPr>
          <p:cNvPr id="37" name="図 68">
            <a:extLst>
              <a:ext uri="{FF2B5EF4-FFF2-40B4-BE49-F238E27FC236}">
                <a16:creationId xmlns:a16="http://schemas.microsoft.com/office/drawing/2014/main" id="{F3C5A995-9164-4323-BA97-78C7566B40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4810" y="4241880"/>
            <a:ext cx="724538" cy="728702"/>
          </a:xfrm>
          <a:prstGeom prst="rect">
            <a:avLst/>
          </a:prstGeom>
        </p:spPr>
      </p:pic>
      <p:sp>
        <p:nvSpPr>
          <p:cNvPr id="38" name="正方形/長方形 69">
            <a:extLst>
              <a:ext uri="{FF2B5EF4-FFF2-40B4-BE49-F238E27FC236}">
                <a16:creationId xmlns:a16="http://schemas.microsoft.com/office/drawing/2014/main" id="{95A5CD9A-795E-4D74-9259-4D708558C3A0}"/>
              </a:ext>
            </a:extLst>
          </p:cNvPr>
          <p:cNvSpPr/>
          <p:nvPr/>
        </p:nvSpPr>
        <p:spPr>
          <a:xfrm>
            <a:off x="6012160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9" name="直線矢印コネクタ 143">
            <a:extLst>
              <a:ext uri="{FF2B5EF4-FFF2-40B4-BE49-F238E27FC236}">
                <a16:creationId xmlns:a16="http://schemas.microsoft.com/office/drawing/2014/main" id="{77045425-54BF-4E17-A212-B28DF43293B0}"/>
              </a:ext>
            </a:extLst>
          </p:cNvPr>
          <p:cNvCxnSpPr>
            <a:cxnSpLocks/>
          </p:cNvCxnSpPr>
          <p:nvPr/>
        </p:nvCxnSpPr>
        <p:spPr>
          <a:xfrm>
            <a:off x="5233477" y="4567273"/>
            <a:ext cx="54520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図 4">
            <a:extLst>
              <a:ext uri="{FF2B5EF4-FFF2-40B4-BE49-F238E27FC236}">
                <a16:creationId xmlns:a16="http://schemas.microsoft.com/office/drawing/2014/main" id="{4E2DBB29-C00E-4594-AAA8-1309031884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49808" y="2683355"/>
            <a:ext cx="446585" cy="446585"/>
          </a:xfrm>
          <a:prstGeom prst="rect">
            <a:avLst/>
          </a:prstGeom>
        </p:spPr>
      </p:pic>
      <p:pic>
        <p:nvPicPr>
          <p:cNvPr id="41" name="図 5">
            <a:extLst>
              <a:ext uri="{FF2B5EF4-FFF2-40B4-BE49-F238E27FC236}">
                <a16:creationId xmlns:a16="http://schemas.microsoft.com/office/drawing/2014/main" id="{7E3C8D2A-E953-483C-8BFD-D4A555EF32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50015" y="4293096"/>
            <a:ext cx="560881" cy="554784"/>
          </a:xfrm>
          <a:prstGeom prst="rect">
            <a:avLst/>
          </a:prstGeom>
        </p:spPr>
      </p:pic>
      <p:pic>
        <p:nvPicPr>
          <p:cNvPr id="42" name="図 10">
            <a:extLst>
              <a:ext uri="{FF2B5EF4-FFF2-40B4-BE49-F238E27FC236}">
                <a16:creationId xmlns:a16="http://schemas.microsoft.com/office/drawing/2014/main" id="{F8342D7C-C76D-4F00-AEF4-0EBBB42AED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60095" y="4336941"/>
            <a:ext cx="464442" cy="472314"/>
          </a:xfrm>
          <a:prstGeom prst="rect">
            <a:avLst/>
          </a:prstGeom>
        </p:spPr>
      </p:pic>
      <p:sp>
        <p:nvSpPr>
          <p:cNvPr id="43" name="正方形/長方形 76">
            <a:extLst>
              <a:ext uri="{FF2B5EF4-FFF2-40B4-BE49-F238E27FC236}">
                <a16:creationId xmlns:a16="http://schemas.microsoft.com/office/drawing/2014/main" id="{9A603877-2319-4AF6-BF43-E4502EC71E4E}"/>
              </a:ext>
            </a:extLst>
          </p:cNvPr>
          <p:cNvSpPr/>
          <p:nvPr/>
        </p:nvSpPr>
        <p:spPr>
          <a:xfrm>
            <a:off x="3245413" y="4799885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C54DC14-28F5-438F-BCF0-39CF29DA6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079" y="531122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直線矢印コネクタ 78">
            <a:extLst>
              <a:ext uri="{FF2B5EF4-FFF2-40B4-BE49-F238E27FC236}">
                <a16:creationId xmlns:a16="http://schemas.microsoft.com/office/drawing/2014/main" id="{1283D269-61A5-447F-A78A-C5584DEA29CA}"/>
              </a:ext>
            </a:extLst>
          </p:cNvPr>
          <p:cNvCxnSpPr>
            <a:cxnSpLocks/>
          </p:cNvCxnSpPr>
          <p:nvPr/>
        </p:nvCxnSpPr>
        <p:spPr>
          <a:xfrm>
            <a:off x="4274982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80">
            <a:extLst>
              <a:ext uri="{FF2B5EF4-FFF2-40B4-BE49-F238E27FC236}">
                <a16:creationId xmlns:a16="http://schemas.microsoft.com/office/drawing/2014/main" id="{30B2B271-526D-4983-85C0-63FDA2ECA5F5}"/>
              </a:ext>
            </a:extLst>
          </p:cNvPr>
          <p:cNvCxnSpPr>
            <a:cxnSpLocks/>
          </p:cNvCxnSpPr>
          <p:nvPr/>
        </p:nvCxnSpPr>
        <p:spPr>
          <a:xfrm>
            <a:off x="4841666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図 17">
            <a:extLst>
              <a:ext uri="{FF2B5EF4-FFF2-40B4-BE49-F238E27FC236}">
                <a16:creationId xmlns:a16="http://schemas.microsoft.com/office/drawing/2014/main" id="{D44F9D86-C3FF-4914-ACD3-7D3992A2F23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13565" y="2700853"/>
            <a:ext cx="462045" cy="441043"/>
          </a:xfrm>
          <a:prstGeom prst="rect">
            <a:avLst/>
          </a:prstGeom>
        </p:spPr>
      </p:pic>
      <p:cxnSp>
        <p:nvCxnSpPr>
          <p:cNvPr id="48" name="直線矢印コネクタ 85">
            <a:extLst>
              <a:ext uri="{FF2B5EF4-FFF2-40B4-BE49-F238E27FC236}">
                <a16:creationId xmlns:a16="http://schemas.microsoft.com/office/drawing/2014/main" id="{DC3CD730-2C5D-4CF3-9C5A-F20DBB826EFB}"/>
              </a:ext>
            </a:extLst>
          </p:cNvPr>
          <p:cNvCxnSpPr>
            <a:cxnSpLocks/>
          </p:cNvCxnSpPr>
          <p:nvPr/>
        </p:nvCxnSpPr>
        <p:spPr>
          <a:xfrm>
            <a:off x="4627420" y="5499675"/>
            <a:ext cx="59972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86">
            <a:extLst>
              <a:ext uri="{FF2B5EF4-FFF2-40B4-BE49-F238E27FC236}">
                <a16:creationId xmlns:a16="http://schemas.microsoft.com/office/drawing/2014/main" id="{EE94B4AB-A39A-44BE-B884-6DAEE148BF18}"/>
              </a:ext>
            </a:extLst>
          </p:cNvPr>
          <p:cNvCxnSpPr>
            <a:cxnSpLocks/>
          </p:cNvCxnSpPr>
          <p:nvPr/>
        </p:nvCxnSpPr>
        <p:spPr>
          <a:xfrm>
            <a:off x="5217265" y="4561864"/>
            <a:ext cx="0" cy="96626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65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IaaS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78" name="図 79">
            <a:extLst>
              <a:ext uri="{FF2B5EF4-FFF2-40B4-BE49-F238E27FC236}">
                <a16:creationId xmlns:a16="http://schemas.microsoft.com/office/drawing/2014/main" id="{8A7C840E-CE29-4E74-8D99-5B1D8C8AC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328" y="1484364"/>
            <a:ext cx="899042" cy="512331"/>
          </a:xfrm>
          <a:prstGeom prst="rect">
            <a:avLst/>
          </a:prstGeom>
        </p:spPr>
      </p:pic>
      <p:sp>
        <p:nvSpPr>
          <p:cNvPr id="79" name="正方形/長方形 38">
            <a:extLst>
              <a:ext uri="{FF2B5EF4-FFF2-40B4-BE49-F238E27FC236}">
                <a16:creationId xmlns:a16="http://schemas.microsoft.com/office/drawing/2014/main" id="{5762636C-862A-4771-9630-2344FDB57606}"/>
              </a:ext>
            </a:extLst>
          </p:cNvPr>
          <p:cNvSpPr/>
          <p:nvPr/>
        </p:nvSpPr>
        <p:spPr>
          <a:xfrm>
            <a:off x="3200902" y="1948274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0" name="正方形/長方形 122">
            <a:extLst>
              <a:ext uri="{FF2B5EF4-FFF2-40B4-BE49-F238E27FC236}">
                <a16:creationId xmlns:a16="http://schemas.microsoft.com/office/drawing/2014/main" id="{D7D6DDCF-8429-437E-AC02-64A976D8B0A8}"/>
              </a:ext>
            </a:extLst>
          </p:cNvPr>
          <p:cNvSpPr/>
          <p:nvPr/>
        </p:nvSpPr>
        <p:spPr>
          <a:xfrm>
            <a:off x="3378968" y="2730653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16">
            <a:extLst>
              <a:ext uri="{FF2B5EF4-FFF2-40B4-BE49-F238E27FC236}">
                <a16:creationId xmlns:a16="http://schemas.microsoft.com/office/drawing/2014/main" id="{7404707E-71AC-4B54-B148-B03D020F9465}"/>
              </a:ext>
            </a:extLst>
          </p:cNvPr>
          <p:cNvSpPr/>
          <p:nvPr/>
        </p:nvSpPr>
        <p:spPr>
          <a:xfrm>
            <a:off x="1174121" y="167559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2" name="正方形/長方形 7">
            <a:extLst>
              <a:ext uri="{FF2B5EF4-FFF2-40B4-BE49-F238E27FC236}">
                <a16:creationId xmlns:a16="http://schemas.microsoft.com/office/drawing/2014/main" id="{CCC9B5BD-E799-461A-8005-5586DA902655}"/>
              </a:ext>
            </a:extLst>
          </p:cNvPr>
          <p:cNvSpPr/>
          <p:nvPr/>
        </p:nvSpPr>
        <p:spPr>
          <a:xfrm>
            <a:off x="1189936" y="1660544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3" name="図 23">
            <a:extLst>
              <a:ext uri="{FF2B5EF4-FFF2-40B4-BE49-F238E27FC236}">
                <a16:creationId xmlns:a16="http://schemas.microsoft.com/office/drawing/2014/main" id="{DB993542-F7CE-4403-BE2B-AC0531EBE4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35" y="2735771"/>
            <a:ext cx="440454" cy="440454"/>
          </a:xfrm>
          <a:prstGeom prst="rect">
            <a:avLst/>
          </a:prstGeom>
        </p:spPr>
      </p:pic>
      <p:sp>
        <p:nvSpPr>
          <p:cNvPr id="84" name="正方形/長方形 40">
            <a:extLst>
              <a:ext uri="{FF2B5EF4-FFF2-40B4-BE49-F238E27FC236}">
                <a16:creationId xmlns:a16="http://schemas.microsoft.com/office/drawing/2014/main" id="{427524EC-10E2-4514-A111-3FDE989F7873}"/>
              </a:ext>
            </a:extLst>
          </p:cNvPr>
          <p:cNvSpPr/>
          <p:nvPr/>
        </p:nvSpPr>
        <p:spPr>
          <a:xfrm>
            <a:off x="1319511" y="3219209"/>
            <a:ext cx="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5" name="正方形/長方形 27">
            <a:extLst>
              <a:ext uri="{FF2B5EF4-FFF2-40B4-BE49-F238E27FC236}">
                <a16:creationId xmlns:a16="http://schemas.microsoft.com/office/drawing/2014/main" id="{6E690A61-7C81-4BB7-9442-BE1E7D21DED0}"/>
              </a:ext>
            </a:extLst>
          </p:cNvPr>
          <p:cNvSpPr/>
          <p:nvPr/>
        </p:nvSpPr>
        <p:spPr>
          <a:xfrm>
            <a:off x="3200900" y="196900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正方形/長方形 14">
            <a:extLst>
              <a:ext uri="{FF2B5EF4-FFF2-40B4-BE49-F238E27FC236}">
                <a16:creationId xmlns:a16="http://schemas.microsoft.com/office/drawing/2014/main" id="{3B6F644D-0BB9-44DF-9630-703F541130F7}"/>
              </a:ext>
            </a:extLst>
          </p:cNvPr>
          <p:cNvSpPr/>
          <p:nvPr/>
        </p:nvSpPr>
        <p:spPr>
          <a:xfrm>
            <a:off x="6299920" y="3389936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7" name="直線矢印コネクタ 47">
            <a:extLst>
              <a:ext uri="{FF2B5EF4-FFF2-40B4-BE49-F238E27FC236}">
                <a16:creationId xmlns:a16="http://schemas.microsoft.com/office/drawing/2014/main" id="{F8422C2E-EE28-4147-B479-2AD6F6DE6753}"/>
              </a:ext>
            </a:extLst>
          </p:cNvPr>
          <p:cNvCxnSpPr>
            <a:cxnSpLocks/>
          </p:cNvCxnSpPr>
          <p:nvPr/>
        </p:nvCxnSpPr>
        <p:spPr>
          <a:xfrm>
            <a:off x="2195384" y="3763818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43">
            <a:extLst>
              <a:ext uri="{FF2B5EF4-FFF2-40B4-BE49-F238E27FC236}">
                <a16:creationId xmlns:a16="http://schemas.microsoft.com/office/drawing/2014/main" id="{0B56AB59-B82E-4A22-ABB2-3AAC86CA81EC}"/>
              </a:ext>
            </a:extLst>
          </p:cNvPr>
          <p:cNvSpPr/>
          <p:nvPr/>
        </p:nvSpPr>
        <p:spPr>
          <a:xfrm>
            <a:off x="6311192" y="3389937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9" name="グラフィックス 46">
            <a:extLst>
              <a:ext uri="{FF2B5EF4-FFF2-40B4-BE49-F238E27FC236}">
                <a16:creationId xmlns:a16="http://schemas.microsoft.com/office/drawing/2014/main" id="{6F3C1281-A564-4069-9568-F1C2EA405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1929" y="2841851"/>
            <a:ext cx="393595" cy="393595"/>
          </a:xfrm>
          <a:prstGeom prst="rect">
            <a:avLst/>
          </a:prstGeom>
        </p:spPr>
      </p:pic>
      <p:sp>
        <p:nvSpPr>
          <p:cNvPr id="90" name="正方形/長方形 72">
            <a:extLst>
              <a:ext uri="{FF2B5EF4-FFF2-40B4-BE49-F238E27FC236}">
                <a16:creationId xmlns:a16="http://schemas.microsoft.com/office/drawing/2014/main" id="{E06E1997-2009-4B38-AA2B-DDB777C4846E}"/>
              </a:ext>
            </a:extLst>
          </p:cNvPr>
          <p:cNvSpPr/>
          <p:nvPr/>
        </p:nvSpPr>
        <p:spPr>
          <a:xfrm>
            <a:off x="6768593" y="5209514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図 106">
            <a:extLst>
              <a:ext uri="{FF2B5EF4-FFF2-40B4-BE49-F238E27FC236}">
                <a16:creationId xmlns:a16="http://schemas.microsoft.com/office/drawing/2014/main" id="{E6DFCD90-1513-4579-9814-D9760645C24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20254" y="3957821"/>
            <a:ext cx="367078" cy="410438"/>
          </a:xfrm>
          <a:prstGeom prst="rect">
            <a:avLst/>
          </a:prstGeom>
        </p:spPr>
      </p:pic>
      <p:pic>
        <p:nvPicPr>
          <p:cNvPr id="9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7AFE2C3-6A51-43C7-8D95-DC43B4560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607" y="3975387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図 75">
            <a:extLst>
              <a:ext uri="{FF2B5EF4-FFF2-40B4-BE49-F238E27FC236}">
                <a16:creationId xmlns:a16="http://schemas.microsoft.com/office/drawing/2014/main" id="{89CD6B7C-5DA5-4F20-956E-BB6605DEC8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7840" y="3289936"/>
            <a:ext cx="406704" cy="409831"/>
          </a:xfrm>
          <a:prstGeom prst="rect">
            <a:avLst/>
          </a:prstGeom>
        </p:spPr>
      </p:pic>
      <p:sp>
        <p:nvSpPr>
          <p:cNvPr id="94" name="正方形/長方形 128">
            <a:extLst>
              <a:ext uri="{FF2B5EF4-FFF2-40B4-BE49-F238E27FC236}">
                <a16:creationId xmlns:a16="http://schemas.microsoft.com/office/drawing/2014/main" id="{ED4D52A0-7B1D-43E3-9E59-4A95199735FD}"/>
              </a:ext>
            </a:extLst>
          </p:cNvPr>
          <p:cNvSpPr/>
          <p:nvPr/>
        </p:nvSpPr>
        <p:spPr>
          <a:xfrm>
            <a:off x="2418313" y="4076953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95" name="グラフィックス 142">
            <a:extLst>
              <a:ext uri="{FF2B5EF4-FFF2-40B4-BE49-F238E27FC236}">
                <a16:creationId xmlns:a16="http://schemas.microsoft.com/office/drawing/2014/main" id="{E5876734-0118-47FA-9F02-BB0A41726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2847" y="3508027"/>
            <a:ext cx="371475" cy="488783"/>
          </a:xfrm>
          <a:prstGeom prst="rect">
            <a:avLst/>
          </a:prstGeom>
        </p:spPr>
      </p:pic>
      <p:sp>
        <p:nvSpPr>
          <p:cNvPr id="96" name="正方形/長方形 147">
            <a:extLst>
              <a:ext uri="{FF2B5EF4-FFF2-40B4-BE49-F238E27FC236}">
                <a16:creationId xmlns:a16="http://schemas.microsoft.com/office/drawing/2014/main" id="{6230E04B-84B8-4BFF-8EC4-D6D79C70EF25}"/>
              </a:ext>
            </a:extLst>
          </p:cNvPr>
          <p:cNvSpPr/>
          <p:nvPr/>
        </p:nvSpPr>
        <p:spPr>
          <a:xfrm>
            <a:off x="6424892" y="3753888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7" name="図 2">
            <a:extLst>
              <a:ext uri="{FF2B5EF4-FFF2-40B4-BE49-F238E27FC236}">
                <a16:creationId xmlns:a16="http://schemas.microsoft.com/office/drawing/2014/main" id="{6730CCDA-8EC0-40C6-8BB4-5B38E02594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49507" y="4618330"/>
            <a:ext cx="724538" cy="728702"/>
          </a:xfrm>
          <a:prstGeom prst="rect">
            <a:avLst/>
          </a:prstGeom>
        </p:spPr>
      </p:pic>
      <p:sp>
        <p:nvSpPr>
          <p:cNvPr id="98" name="正方形/長方形 58">
            <a:extLst>
              <a:ext uri="{FF2B5EF4-FFF2-40B4-BE49-F238E27FC236}">
                <a16:creationId xmlns:a16="http://schemas.microsoft.com/office/drawing/2014/main" id="{6AF3EE38-8956-4B4D-A389-367B3A9E26F8}"/>
              </a:ext>
            </a:extLst>
          </p:cNvPr>
          <p:cNvSpPr/>
          <p:nvPr/>
        </p:nvSpPr>
        <p:spPr>
          <a:xfrm>
            <a:off x="6768593" y="2838356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9" name="正方形/長方形 60">
            <a:extLst>
              <a:ext uri="{FF2B5EF4-FFF2-40B4-BE49-F238E27FC236}">
                <a16:creationId xmlns:a16="http://schemas.microsoft.com/office/drawing/2014/main" id="{FB28B99B-8925-446C-87D7-C81D589171F9}"/>
              </a:ext>
            </a:extLst>
          </p:cNvPr>
          <p:cNvSpPr/>
          <p:nvPr/>
        </p:nvSpPr>
        <p:spPr>
          <a:xfrm>
            <a:off x="3700170" y="3389937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0" name="正方形/長方形 61">
            <a:extLst>
              <a:ext uri="{FF2B5EF4-FFF2-40B4-BE49-F238E27FC236}">
                <a16:creationId xmlns:a16="http://schemas.microsoft.com/office/drawing/2014/main" id="{DEED243D-1BC6-429D-8D00-BFCE0B146A0F}"/>
              </a:ext>
            </a:extLst>
          </p:cNvPr>
          <p:cNvSpPr/>
          <p:nvPr/>
        </p:nvSpPr>
        <p:spPr>
          <a:xfrm>
            <a:off x="3711442" y="3389938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1" name="グラフィックス 62">
            <a:extLst>
              <a:ext uri="{FF2B5EF4-FFF2-40B4-BE49-F238E27FC236}">
                <a16:creationId xmlns:a16="http://schemas.microsoft.com/office/drawing/2014/main" id="{007B4AD5-9629-4EB7-8BFF-978D320273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4432" y="2840440"/>
            <a:ext cx="393595" cy="393595"/>
          </a:xfrm>
          <a:prstGeom prst="rect">
            <a:avLst/>
          </a:prstGeom>
        </p:spPr>
      </p:pic>
      <p:sp>
        <p:nvSpPr>
          <p:cNvPr id="102" name="正方形/長方形 63">
            <a:extLst>
              <a:ext uri="{FF2B5EF4-FFF2-40B4-BE49-F238E27FC236}">
                <a16:creationId xmlns:a16="http://schemas.microsoft.com/office/drawing/2014/main" id="{ABDC0C5E-5DE1-4C2A-9697-4115463510AA}"/>
              </a:ext>
            </a:extLst>
          </p:cNvPr>
          <p:cNvSpPr/>
          <p:nvPr/>
        </p:nvSpPr>
        <p:spPr>
          <a:xfrm>
            <a:off x="4177875" y="5161475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3" name="図 65">
            <a:extLst>
              <a:ext uri="{FF2B5EF4-FFF2-40B4-BE49-F238E27FC236}">
                <a16:creationId xmlns:a16="http://schemas.microsoft.com/office/drawing/2014/main" id="{B79479FA-5BFB-4F50-BE17-237E264296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8090" y="3289937"/>
            <a:ext cx="406704" cy="409831"/>
          </a:xfrm>
          <a:prstGeom prst="rect">
            <a:avLst/>
          </a:prstGeom>
        </p:spPr>
      </p:pic>
      <p:sp>
        <p:nvSpPr>
          <p:cNvPr id="104" name="正方形/長方形 66">
            <a:extLst>
              <a:ext uri="{FF2B5EF4-FFF2-40B4-BE49-F238E27FC236}">
                <a16:creationId xmlns:a16="http://schemas.microsoft.com/office/drawing/2014/main" id="{ED2C9B68-D166-4836-87FB-2CE18404CCA3}"/>
              </a:ext>
            </a:extLst>
          </p:cNvPr>
          <p:cNvSpPr/>
          <p:nvPr/>
        </p:nvSpPr>
        <p:spPr>
          <a:xfrm>
            <a:off x="3825142" y="3753889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5" name="図 67">
            <a:extLst>
              <a:ext uri="{FF2B5EF4-FFF2-40B4-BE49-F238E27FC236}">
                <a16:creationId xmlns:a16="http://schemas.microsoft.com/office/drawing/2014/main" id="{C277E048-4922-4034-807F-8BB8BA83819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4342421" y="4013210"/>
            <a:ext cx="403786" cy="451482"/>
          </a:xfrm>
          <a:prstGeom prst="rect">
            <a:avLst/>
          </a:prstGeom>
        </p:spPr>
      </p:pic>
      <p:pic>
        <p:nvPicPr>
          <p:cNvPr id="106" name="図 68">
            <a:extLst>
              <a:ext uri="{FF2B5EF4-FFF2-40B4-BE49-F238E27FC236}">
                <a16:creationId xmlns:a16="http://schemas.microsoft.com/office/drawing/2014/main" id="{3A5FB14E-B035-4660-AAE8-550618257B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12649" y="4541253"/>
            <a:ext cx="724538" cy="728702"/>
          </a:xfrm>
          <a:prstGeom prst="rect">
            <a:avLst/>
          </a:prstGeom>
        </p:spPr>
      </p:pic>
      <p:sp>
        <p:nvSpPr>
          <p:cNvPr id="107" name="正方形/長方形 69">
            <a:extLst>
              <a:ext uri="{FF2B5EF4-FFF2-40B4-BE49-F238E27FC236}">
                <a16:creationId xmlns:a16="http://schemas.microsoft.com/office/drawing/2014/main" id="{5CE8EA3E-A156-4C29-86EB-9D4DFDF4452D}"/>
              </a:ext>
            </a:extLst>
          </p:cNvPr>
          <p:cNvSpPr/>
          <p:nvPr/>
        </p:nvSpPr>
        <p:spPr>
          <a:xfrm>
            <a:off x="4168843" y="2830689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08" name="直線矢印コネクタ 143">
            <a:extLst>
              <a:ext uri="{FF2B5EF4-FFF2-40B4-BE49-F238E27FC236}">
                <a16:creationId xmlns:a16="http://schemas.microsoft.com/office/drawing/2014/main" id="{3C0F0E84-9009-4B15-9B4F-677FB23AF183}"/>
              </a:ext>
            </a:extLst>
          </p:cNvPr>
          <p:cNvCxnSpPr>
            <a:cxnSpLocks/>
          </p:cNvCxnSpPr>
          <p:nvPr/>
        </p:nvCxnSpPr>
        <p:spPr>
          <a:xfrm flipH="1">
            <a:off x="5651799" y="5095617"/>
            <a:ext cx="115372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図 4">
            <a:extLst>
              <a:ext uri="{FF2B5EF4-FFF2-40B4-BE49-F238E27FC236}">
                <a16:creationId xmlns:a16="http://schemas.microsoft.com/office/drawing/2014/main" id="{1CE1DC88-7B48-4921-B98D-9DD742B2E8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42545" y="2236727"/>
            <a:ext cx="446585" cy="446585"/>
          </a:xfrm>
          <a:prstGeom prst="rect">
            <a:avLst/>
          </a:prstGeom>
        </p:spPr>
      </p:pic>
      <p:pic>
        <p:nvPicPr>
          <p:cNvPr id="110" name="図 5">
            <a:extLst>
              <a:ext uri="{FF2B5EF4-FFF2-40B4-BE49-F238E27FC236}">
                <a16:creationId xmlns:a16="http://schemas.microsoft.com/office/drawing/2014/main" id="{40803C2C-061A-4B7B-A9AE-4FBF09586D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42752" y="3846468"/>
            <a:ext cx="560881" cy="554784"/>
          </a:xfrm>
          <a:prstGeom prst="rect">
            <a:avLst/>
          </a:prstGeom>
        </p:spPr>
      </p:pic>
      <p:pic>
        <p:nvPicPr>
          <p:cNvPr id="111" name="図 10">
            <a:extLst>
              <a:ext uri="{FF2B5EF4-FFF2-40B4-BE49-F238E27FC236}">
                <a16:creationId xmlns:a16="http://schemas.microsoft.com/office/drawing/2014/main" id="{489AB45D-431F-4E23-8A83-1E23D3DB95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52832" y="3890313"/>
            <a:ext cx="464442" cy="472314"/>
          </a:xfrm>
          <a:prstGeom prst="rect">
            <a:avLst/>
          </a:prstGeom>
        </p:spPr>
      </p:pic>
      <p:sp>
        <p:nvSpPr>
          <p:cNvPr id="112" name="正方形/長方形 76">
            <a:extLst>
              <a:ext uri="{FF2B5EF4-FFF2-40B4-BE49-F238E27FC236}">
                <a16:creationId xmlns:a16="http://schemas.microsoft.com/office/drawing/2014/main" id="{36D5235A-A722-486D-A201-177B23CCEB2C}"/>
              </a:ext>
            </a:extLst>
          </p:cNvPr>
          <p:cNvSpPr/>
          <p:nvPr/>
        </p:nvSpPr>
        <p:spPr>
          <a:xfrm>
            <a:off x="6738150" y="4353257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31CA8B9-5650-4D6C-AE37-EF16A8EC8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996" y="406435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直線矢印コネクタ 78">
            <a:extLst>
              <a:ext uri="{FF2B5EF4-FFF2-40B4-BE49-F238E27FC236}">
                <a16:creationId xmlns:a16="http://schemas.microsoft.com/office/drawing/2014/main" id="{952E20B6-47F7-4801-A807-F1941E1453A2}"/>
              </a:ext>
            </a:extLst>
          </p:cNvPr>
          <p:cNvCxnSpPr>
            <a:cxnSpLocks/>
          </p:cNvCxnSpPr>
          <p:nvPr/>
        </p:nvCxnSpPr>
        <p:spPr>
          <a:xfrm>
            <a:off x="7767719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80">
            <a:extLst>
              <a:ext uri="{FF2B5EF4-FFF2-40B4-BE49-F238E27FC236}">
                <a16:creationId xmlns:a16="http://schemas.microsoft.com/office/drawing/2014/main" id="{70105D77-6828-4A6F-BB9F-F50A3D11941C}"/>
              </a:ext>
            </a:extLst>
          </p:cNvPr>
          <p:cNvCxnSpPr>
            <a:cxnSpLocks/>
          </p:cNvCxnSpPr>
          <p:nvPr/>
        </p:nvCxnSpPr>
        <p:spPr>
          <a:xfrm>
            <a:off x="8334403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図 17">
            <a:extLst>
              <a:ext uri="{FF2B5EF4-FFF2-40B4-BE49-F238E27FC236}">
                <a16:creationId xmlns:a16="http://schemas.microsoft.com/office/drawing/2014/main" id="{74F5A4E0-9EF0-4DED-A84F-BA4A334DE9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06302" y="2254225"/>
            <a:ext cx="462045" cy="44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46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50">
            <a:extLst>
              <a:ext uri="{FF2B5EF4-FFF2-40B4-BE49-F238E27FC236}">
                <a16:creationId xmlns:a16="http://schemas.microsoft.com/office/drawing/2014/main" id="{7E13C227-774E-4C9C-AC43-93A2672DCAF3}"/>
              </a:ext>
            </a:extLst>
          </p:cNvPr>
          <p:cNvSpPr/>
          <p:nvPr/>
        </p:nvSpPr>
        <p:spPr>
          <a:xfrm>
            <a:off x="251520" y="1889702"/>
            <a:ext cx="8758216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52">
            <a:extLst>
              <a:ext uri="{FF2B5EF4-FFF2-40B4-BE49-F238E27FC236}">
                <a16:creationId xmlns:a16="http://schemas.microsoft.com/office/drawing/2014/main" id="{28E55413-6CC4-4C67-904F-55E02D9A170A}"/>
              </a:ext>
            </a:extLst>
          </p:cNvPr>
          <p:cNvSpPr/>
          <p:nvPr/>
        </p:nvSpPr>
        <p:spPr>
          <a:xfrm>
            <a:off x="2422313" y="2477553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正方形/長方形 138">
            <a:extLst>
              <a:ext uri="{FF2B5EF4-FFF2-40B4-BE49-F238E27FC236}">
                <a16:creationId xmlns:a16="http://schemas.microsoft.com/office/drawing/2014/main" id="{2F62C1FB-9874-4773-A042-48970813D5C6}"/>
              </a:ext>
            </a:extLst>
          </p:cNvPr>
          <p:cNvSpPr/>
          <p:nvPr/>
        </p:nvSpPr>
        <p:spPr>
          <a:xfrm>
            <a:off x="2551616" y="5165293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タイトル 1">
            <a:extLst>
              <a:ext uri="{FF2B5EF4-FFF2-40B4-BE49-F238E27FC236}">
                <a16:creationId xmlns:a16="http://schemas.microsoft.com/office/drawing/2014/main" id="{D68A7C1A-74C0-46FD-B059-D6F530912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ja-JP" altLang="en-US" sz="2400" dirty="0"/>
              <a:t>推論モデル・</a:t>
            </a:r>
            <a:r>
              <a:rPr lang="en-US" altLang="zh-TW" sz="2400" dirty="0"/>
              <a:t>Kubernetes</a:t>
            </a:r>
            <a:endParaRPr kumimoji="1" lang="ja-JP" altLang="en-US" dirty="0"/>
          </a:p>
        </p:txBody>
      </p:sp>
      <p:sp>
        <p:nvSpPr>
          <p:cNvPr id="76" name="スライド番号プレースホルダー 3">
            <a:extLst>
              <a:ext uri="{FF2B5EF4-FFF2-40B4-BE49-F238E27FC236}">
                <a16:creationId xmlns:a16="http://schemas.microsoft.com/office/drawing/2014/main" id="{FF4AB3E0-D7DF-41B7-AE2B-E540FEDE4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13</a:t>
            </a:fld>
            <a:endParaRPr lang="ja-JP" altLang="en-US" dirty="0"/>
          </a:p>
        </p:txBody>
      </p:sp>
      <p:graphicFrame>
        <p:nvGraphicFramePr>
          <p:cNvPr id="77" name="表 12">
            <a:extLst>
              <a:ext uri="{FF2B5EF4-FFF2-40B4-BE49-F238E27FC236}">
                <a16:creationId xmlns:a16="http://schemas.microsoft.com/office/drawing/2014/main" id="{89E04D08-C482-46D3-A0E5-8E0621602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659432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cxnSp>
        <p:nvCxnSpPr>
          <p:cNvPr id="78" name="直線矢印コネクタ 141">
            <a:extLst>
              <a:ext uri="{FF2B5EF4-FFF2-40B4-BE49-F238E27FC236}">
                <a16:creationId xmlns:a16="http://schemas.microsoft.com/office/drawing/2014/main" id="{C084FFEB-3C59-404F-841F-09E12124439A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図 51">
            <a:extLst>
              <a:ext uri="{FF2B5EF4-FFF2-40B4-BE49-F238E27FC236}">
                <a16:creationId xmlns:a16="http://schemas.microsoft.com/office/drawing/2014/main" id="{D2A5A4A3-1F77-48D4-9F93-ACA52374C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80" name="正方形/長方形 54">
            <a:extLst>
              <a:ext uri="{FF2B5EF4-FFF2-40B4-BE49-F238E27FC236}">
                <a16:creationId xmlns:a16="http://schemas.microsoft.com/office/drawing/2014/main" id="{62E65209-3C5F-45D6-BC3A-251C26322E44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55">
            <a:extLst>
              <a:ext uri="{FF2B5EF4-FFF2-40B4-BE49-F238E27FC236}">
                <a16:creationId xmlns:a16="http://schemas.microsoft.com/office/drawing/2014/main" id="{3E0C0A10-25BD-4259-9EAB-F55EBC1C2DD0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82" name="図 56">
            <a:extLst>
              <a:ext uri="{FF2B5EF4-FFF2-40B4-BE49-F238E27FC236}">
                <a16:creationId xmlns:a16="http://schemas.microsoft.com/office/drawing/2014/main" id="{9F0D9A6A-BF35-4A86-BF2E-8C33BB8263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3065032"/>
            <a:ext cx="440454" cy="440454"/>
          </a:xfrm>
          <a:prstGeom prst="rect">
            <a:avLst/>
          </a:prstGeom>
        </p:spPr>
      </p:pic>
      <p:pic>
        <p:nvPicPr>
          <p:cNvPr id="83" name="図 59">
            <a:extLst>
              <a:ext uri="{FF2B5EF4-FFF2-40B4-BE49-F238E27FC236}">
                <a16:creationId xmlns:a16="http://schemas.microsoft.com/office/drawing/2014/main" id="{43CB70F9-5517-4387-BE1E-52BEEA1549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5404867"/>
            <a:ext cx="440454" cy="440454"/>
          </a:xfrm>
          <a:prstGeom prst="rect">
            <a:avLst/>
          </a:prstGeom>
        </p:spPr>
      </p:pic>
      <p:sp>
        <p:nvSpPr>
          <p:cNvPr id="84" name="正方形/長方形 64">
            <a:extLst>
              <a:ext uri="{FF2B5EF4-FFF2-40B4-BE49-F238E27FC236}">
                <a16:creationId xmlns:a16="http://schemas.microsoft.com/office/drawing/2014/main" id="{32C3D0F0-8D6C-4EB1-BC2C-DD0AD8B9CCBE}"/>
              </a:ext>
            </a:extLst>
          </p:cNvPr>
          <p:cNvSpPr/>
          <p:nvPr/>
        </p:nvSpPr>
        <p:spPr>
          <a:xfrm>
            <a:off x="645776" y="3546962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85" name="正方形/長方形 70">
            <a:extLst>
              <a:ext uri="{FF2B5EF4-FFF2-40B4-BE49-F238E27FC236}">
                <a16:creationId xmlns:a16="http://schemas.microsoft.com/office/drawing/2014/main" id="{D90F5D7C-BB72-4DB7-8ED7-5B47CCF9380B}"/>
              </a:ext>
            </a:extLst>
          </p:cNvPr>
          <p:cNvSpPr/>
          <p:nvPr/>
        </p:nvSpPr>
        <p:spPr>
          <a:xfrm>
            <a:off x="728243" y="5888305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</a:t>
            </a:r>
          </a:p>
        </p:txBody>
      </p:sp>
      <p:sp>
        <p:nvSpPr>
          <p:cNvPr id="86" name="正方形/長方形 71">
            <a:extLst>
              <a:ext uri="{FF2B5EF4-FFF2-40B4-BE49-F238E27FC236}">
                <a16:creationId xmlns:a16="http://schemas.microsoft.com/office/drawing/2014/main" id="{49A9FCFB-1792-4D33-8354-ACC1A5B00219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87" name="正方形/長方形 73">
            <a:extLst>
              <a:ext uri="{FF2B5EF4-FFF2-40B4-BE49-F238E27FC236}">
                <a16:creationId xmlns:a16="http://schemas.microsoft.com/office/drawing/2014/main" id="{BBECAB15-CA13-4F3D-9665-C643664E7093}"/>
              </a:ext>
            </a:extLst>
          </p:cNvPr>
          <p:cNvSpPr/>
          <p:nvPr/>
        </p:nvSpPr>
        <p:spPr>
          <a:xfrm>
            <a:off x="2555776" y="2827293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8" name="直線矢印コネクタ 74">
            <a:extLst>
              <a:ext uri="{FF2B5EF4-FFF2-40B4-BE49-F238E27FC236}">
                <a16:creationId xmlns:a16="http://schemas.microsoft.com/office/drawing/2014/main" id="{62234EDE-0AAC-43DC-B81F-648F55430C10}"/>
              </a:ext>
            </a:extLst>
          </p:cNvPr>
          <p:cNvCxnSpPr>
            <a:cxnSpLocks/>
          </p:cNvCxnSpPr>
          <p:nvPr/>
        </p:nvCxnSpPr>
        <p:spPr>
          <a:xfrm>
            <a:off x="1407782" y="5690101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グラフィックス 82">
            <a:extLst>
              <a:ext uri="{FF2B5EF4-FFF2-40B4-BE49-F238E27FC236}">
                <a16:creationId xmlns:a16="http://schemas.microsoft.com/office/drawing/2014/main" id="{3D3D6E86-E23F-42E3-9D8D-79B6A59DD6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4825" y="3358685"/>
            <a:ext cx="516209" cy="516209"/>
          </a:xfrm>
          <a:prstGeom prst="rect">
            <a:avLst/>
          </a:prstGeom>
        </p:spPr>
      </p:pic>
      <p:pic>
        <p:nvPicPr>
          <p:cNvPr id="90" name="グラフィックス 83">
            <a:extLst>
              <a:ext uri="{FF2B5EF4-FFF2-40B4-BE49-F238E27FC236}">
                <a16:creationId xmlns:a16="http://schemas.microsoft.com/office/drawing/2014/main" id="{3CD035A8-6F3F-42A7-B5E3-CADA9AA0AC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81762" y="3432803"/>
            <a:ext cx="393595" cy="393595"/>
          </a:xfrm>
          <a:prstGeom prst="rect">
            <a:avLst/>
          </a:prstGeom>
        </p:spPr>
      </p:pic>
      <p:pic>
        <p:nvPicPr>
          <p:cNvPr id="91" name="グラフィックス 84">
            <a:extLst>
              <a:ext uri="{FF2B5EF4-FFF2-40B4-BE49-F238E27FC236}">
                <a16:creationId xmlns:a16="http://schemas.microsoft.com/office/drawing/2014/main" id="{082EE11B-650B-43A6-8959-B297E39B348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7767" y="2924441"/>
            <a:ext cx="317843" cy="342241"/>
          </a:xfrm>
          <a:prstGeom prst="rect">
            <a:avLst/>
          </a:prstGeom>
        </p:spPr>
      </p:pic>
      <p:sp>
        <p:nvSpPr>
          <p:cNvPr id="92" name="正方形/長方形 87">
            <a:extLst>
              <a:ext uri="{FF2B5EF4-FFF2-40B4-BE49-F238E27FC236}">
                <a16:creationId xmlns:a16="http://schemas.microsoft.com/office/drawing/2014/main" id="{47776185-8A89-4571-89AC-7587BF6BD545}"/>
              </a:ext>
            </a:extLst>
          </p:cNvPr>
          <p:cNvSpPr/>
          <p:nvPr/>
        </p:nvSpPr>
        <p:spPr>
          <a:xfrm>
            <a:off x="3493572" y="297287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93" name="正方形/長方形 88">
            <a:extLst>
              <a:ext uri="{FF2B5EF4-FFF2-40B4-BE49-F238E27FC236}">
                <a16:creationId xmlns:a16="http://schemas.microsoft.com/office/drawing/2014/main" id="{C8EE5ABE-0B24-4D6F-8468-03A82757C780}"/>
              </a:ext>
            </a:extLst>
          </p:cNvPr>
          <p:cNvSpPr/>
          <p:nvPr/>
        </p:nvSpPr>
        <p:spPr>
          <a:xfrm>
            <a:off x="2720329" y="3884002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94" name="正方形/長方形 89">
            <a:extLst>
              <a:ext uri="{FF2B5EF4-FFF2-40B4-BE49-F238E27FC236}">
                <a16:creationId xmlns:a16="http://schemas.microsoft.com/office/drawing/2014/main" id="{B4193E14-67B7-49F8-9B9A-70788A1695D7}"/>
              </a:ext>
            </a:extLst>
          </p:cNvPr>
          <p:cNvSpPr/>
          <p:nvPr/>
        </p:nvSpPr>
        <p:spPr>
          <a:xfrm>
            <a:off x="4642549" y="3919297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sp>
        <p:nvSpPr>
          <p:cNvPr id="95" name="正方形/長方形 93">
            <a:extLst>
              <a:ext uri="{FF2B5EF4-FFF2-40B4-BE49-F238E27FC236}">
                <a16:creationId xmlns:a16="http://schemas.microsoft.com/office/drawing/2014/main" id="{F608E753-DBA8-4F4B-B00D-85D2BB7F28F9}"/>
              </a:ext>
            </a:extLst>
          </p:cNvPr>
          <p:cNvSpPr/>
          <p:nvPr/>
        </p:nvSpPr>
        <p:spPr>
          <a:xfrm>
            <a:off x="3551941" y="3925841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9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4B7D5EF-0602-483B-A7BF-69530F499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343988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図 97">
            <a:extLst>
              <a:ext uri="{FF2B5EF4-FFF2-40B4-BE49-F238E27FC236}">
                <a16:creationId xmlns:a16="http://schemas.microsoft.com/office/drawing/2014/main" id="{BDDF03FD-1E1E-45FA-8DF0-A536E8BD1D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69446" y="2769113"/>
            <a:ext cx="369731" cy="372574"/>
          </a:xfrm>
          <a:prstGeom prst="rect">
            <a:avLst/>
          </a:prstGeom>
        </p:spPr>
      </p:pic>
      <p:cxnSp>
        <p:nvCxnSpPr>
          <p:cNvPr id="98" name="直線矢印コネクタ 99">
            <a:extLst>
              <a:ext uri="{FF2B5EF4-FFF2-40B4-BE49-F238E27FC236}">
                <a16:creationId xmlns:a16="http://schemas.microsoft.com/office/drawing/2014/main" id="{A089AE77-5E3E-43C3-AE5C-E1BF00D478FE}"/>
              </a:ext>
            </a:extLst>
          </p:cNvPr>
          <p:cNvCxnSpPr>
            <a:cxnSpLocks/>
          </p:cNvCxnSpPr>
          <p:nvPr/>
        </p:nvCxnSpPr>
        <p:spPr>
          <a:xfrm>
            <a:off x="1475656" y="4437112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正方形/長方形 100">
            <a:extLst>
              <a:ext uri="{FF2B5EF4-FFF2-40B4-BE49-F238E27FC236}">
                <a16:creationId xmlns:a16="http://schemas.microsoft.com/office/drawing/2014/main" id="{C53F8D5A-13E3-468A-AECD-91665A6B54F4}"/>
              </a:ext>
            </a:extLst>
          </p:cNvPr>
          <p:cNvSpPr/>
          <p:nvPr/>
        </p:nvSpPr>
        <p:spPr>
          <a:xfrm>
            <a:off x="1652723" y="609329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100" name="正方形/長方形 101">
            <a:extLst>
              <a:ext uri="{FF2B5EF4-FFF2-40B4-BE49-F238E27FC236}">
                <a16:creationId xmlns:a16="http://schemas.microsoft.com/office/drawing/2014/main" id="{F4ACA075-74BE-4D4C-BDC2-8FFEA1DD97A3}"/>
              </a:ext>
            </a:extLst>
          </p:cNvPr>
          <p:cNvSpPr/>
          <p:nvPr/>
        </p:nvSpPr>
        <p:spPr>
          <a:xfrm>
            <a:off x="1670602" y="372492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101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3B20E2EF-D392-435A-B4E9-9F4C15898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963" y="423295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正方形/長方形 107">
            <a:extLst>
              <a:ext uri="{FF2B5EF4-FFF2-40B4-BE49-F238E27FC236}">
                <a16:creationId xmlns:a16="http://schemas.microsoft.com/office/drawing/2014/main" id="{6AA8D8CB-E81F-4E35-A1F6-4AD594896491}"/>
              </a:ext>
            </a:extLst>
          </p:cNvPr>
          <p:cNvSpPr/>
          <p:nvPr/>
        </p:nvSpPr>
        <p:spPr>
          <a:xfrm>
            <a:off x="2817637" y="469081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103" name="グラフィックス 108">
            <a:extLst>
              <a:ext uri="{FF2B5EF4-FFF2-40B4-BE49-F238E27FC236}">
                <a16:creationId xmlns:a16="http://schemas.microsoft.com/office/drawing/2014/main" id="{00F4FA74-AC96-48C9-BD8B-AB799251D5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0897" y="3224728"/>
            <a:ext cx="371475" cy="488783"/>
          </a:xfrm>
          <a:prstGeom prst="rect">
            <a:avLst/>
          </a:prstGeom>
        </p:spPr>
      </p:pic>
      <p:pic>
        <p:nvPicPr>
          <p:cNvPr id="104" name="グラフィックス 110">
            <a:extLst>
              <a:ext uri="{FF2B5EF4-FFF2-40B4-BE49-F238E27FC236}">
                <a16:creationId xmlns:a16="http://schemas.microsoft.com/office/drawing/2014/main" id="{23D46BAE-1041-407E-AA0B-0CDDA62CBF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4165" y="5550874"/>
            <a:ext cx="371475" cy="488783"/>
          </a:xfrm>
          <a:prstGeom prst="rect">
            <a:avLst/>
          </a:prstGeom>
        </p:spPr>
      </p:pic>
      <p:cxnSp>
        <p:nvCxnSpPr>
          <p:cNvPr id="105" name="直線矢印コネクタ 111">
            <a:extLst>
              <a:ext uri="{FF2B5EF4-FFF2-40B4-BE49-F238E27FC236}">
                <a16:creationId xmlns:a16="http://schemas.microsoft.com/office/drawing/2014/main" id="{AB35CED4-22BC-4F01-B23A-78A95C615D9B}"/>
              </a:ext>
            </a:extLst>
          </p:cNvPr>
          <p:cNvCxnSpPr>
            <a:cxnSpLocks/>
          </p:cNvCxnSpPr>
          <p:nvPr/>
        </p:nvCxnSpPr>
        <p:spPr>
          <a:xfrm>
            <a:off x="3726349" y="4437112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正方形/長方形 112">
            <a:extLst>
              <a:ext uri="{FF2B5EF4-FFF2-40B4-BE49-F238E27FC236}">
                <a16:creationId xmlns:a16="http://schemas.microsoft.com/office/drawing/2014/main" id="{576277F9-8C6A-4251-9437-04ADEF75306C}"/>
              </a:ext>
            </a:extLst>
          </p:cNvPr>
          <p:cNvSpPr/>
          <p:nvPr/>
        </p:nvSpPr>
        <p:spPr>
          <a:xfrm>
            <a:off x="3827401" y="4565483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107" name="正方形/長方形 113">
            <a:extLst>
              <a:ext uri="{FF2B5EF4-FFF2-40B4-BE49-F238E27FC236}">
                <a16:creationId xmlns:a16="http://schemas.microsoft.com/office/drawing/2014/main" id="{DB7EDE1A-F98B-449C-A49F-92EFD46ACD19}"/>
              </a:ext>
            </a:extLst>
          </p:cNvPr>
          <p:cNvSpPr/>
          <p:nvPr/>
        </p:nvSpPr>
        <p:spPr>
          <a:xfrm>
            <a:off x="4696688" y="4599709"/>
            <a:ext cx="58281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108" name="図 114">
            <a:extLst>
              <a:ext uri="{FF2B5EF4-FFF2-40B4-BE49-F238E27FC236}">
                <a16:creationId xmlns:a16="http://schemas.microsoft.com/office/drawing/2014/main" id="{3C79172B-9D36-4D1D-8D8C-EA61A644BFB7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16016" y="4149080"/>
            <a:ext cx="457850" cy="460481"/>
          </a:xfrm>
          <a:prstGeom prst="rect">
            <a:avLst/>
          </a:prstGeom>
        </p:spPr>
      </p:pic>
      <p:sp>
        <p:nvSpPr>
          <p:cNvPr id="109" name="正方形/長方形 115">
            <a:extLst>
              <a:ext uri="{FF2B5EF4-FFF2-40B4-BE49-F238E27FC236}">
                <a16:creationId xmlns:a16="http://schemas.microsoft.com/office/drawing/2014/main" id="{2F90A808-E1CE-4D5E-A489-B24570F0E076}"/>
              </a:ext>
            </a:extLst>
          </p:cNvPr>
          <p:cNvSpPr/>
          <p:nvPr/>
        </p:nvSpPr>
        <p:spPr>
          <a:xfrm>
            <a:off x="2650659" y="338396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0" name="正方形/長方形 116">
            <a:extLst>
              <a:ext uri="{FF2B5EF4-FFF2-40B4-BE49-F238E27FC236}">
                <a16:creationId xmlns:a16="http://schemas.microsoft.com/office/drawing/2014/main" id="{7D5B337A-058B-4041-9E64-1D84802A583C}"/>
              </a:ext>
            </a:extLst>
          </p:cNvPr>
          <p:cNvSpPr/>
          <p:nvPr/>
        </p:nvSpPr>
        <p:spPr>
          <a:xfrm>
            <a:off x="4590445" y="3368739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1" name="図 117">
            <a:extLst>
              <a:ext uri="{FF2B5EF4-FFF2-40B4-BE49-F238E27FC236}">
                <a16:creationId xmlns:a16="http://schemas.microsoft.com/office/drawing/2014/main" id="{7D75746E-F3BB-49B3-AB27-679297C2CF60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31440" y="4322004"/>
            <a:ext cx="367078" cy="410438"/>
          </a:xfrm>
          <a:prstGeom prst="rect">
            <a:avLst/>
          </a:prstGeom>
        </p:spPr>
      </p:pic>
      <p:pic>
        <p:nvPicPr>
          <p:cNvPr id="112" name="図 118">
            <a:extLst>
              <a:ext uri="{FF2B5EF4-FFF2-40B4-BE49-F238E27FC236}">
                <a16:creationId xmlns:a16="http://schemas.microsoft.com/office/drawing/2014/main" id="{0FB637A7-7BBE-4557-A21A-302972E0E40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1062" y="3819368"/>
            <a:ext cx="584461" cy="589499"/>
          </a:xfrm>
          <a:prstGeom prst="rect">
            <a:avLst/>
          </a:prstGeom>
        </p:spPr>
      </p:pic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CCD37E7-5216-4948-B513-311FB4EED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93" y="433957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グラフィックス 120">
            <a:extLst>
              <a:ext uri="{FF2B5EF4-FFF2-40B4-BE49-F238E27FC236}">
                <a16:creationId xmlns:a16="http://schemas.microsoft.com/office/drawing/2014/main" id="{B884E31C-2E6C-449A-BD37-C6158D8CF54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663702" y="5373216"/>
            <a:ext cx="476250" cy="476250"/>
          </a:xfrm>
          <a:prstGeom prst="rect">
            <a:avLst/>
          </a:prstGeom>
        </p:spPr>
      </p:pic>
      <p:sp>
        <p:nvSpPr>
          <p:cNvPr id="115" name="正方形/長方形 121">
            <a:extLst>
              <a:ext uri="{FF2B5EF4-FFF2-40B4-BE49-F238E27FC236}">
                <a16:creationId xmlns:a16="http://schemas.microsoft.com/office/drawing/2014/main" id="{F075F53C-3D77-4457-AD5E-F3375B3EABCF}"/>
              </a:ext>
            </a:extLst>
          </p:cNvPr>
          <p:cNvSpPr/>
          <p:nvPr/>
        </p:nvSpPr>
        <p:spPr>
          <a:xfrm>
            <a:off x="5689350" y="2827279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6" name="図 123">
            <a:extLst>
              <a:ext uri="{FF2B5EF4-FFF2-40B4-BE49-F238E27FC236}">
                <a16:creationId xmlns:a16="http://schemas.microsoft.com/office/drawing/2014/main" id="{79E1C89E-A84A-4E8E-AB39-FD3BC587340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70091" y="4107184"/>
            <a:ext cx="598792" cy="602233"/>
          </a:xfrm>
          <a:prstGeom prst="rect">
            <a:avLst/>
          </a:prstGeom>
        </p:spPr>
      </p:pic>
      <p:pic>
        <p:nvPicPr>
          <p:cNvPr id="11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6F3B2F44-1280-4866-BCFF-289679C7C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450" y="5517232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図 8">
            <a:extLst>
              <a:ext uri="{FF2B5EF4-FFF2-40B4-BE49-F238E27FC236}">
                <a16:creationId xmlns:a16="http://schemas.microsoft.com/office/drawing/2014/main" id="{BE679297-3E2D-4A48-9EDC-265F7BD290C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98305" y="5013176"/>
            <a:ext cx="421398" cy="425978"/>
          </a:xfrm>
          <a:prstGeom prst="rect">
            <a:avLst/>
          </a:prstGeom>
        </p:spPr>
      </p:pic>
      <p:pic>
        <p:nvPicPr>
          <p:cNvPr id="119" name="グラフィックス 124">
            <a:extLst>
              <a:ext uri="{FF2B5EF4-FFF2-40B4-BE49-F238E27FC236}">
                <a16:creationId xmlns:a16="http://schemas.microsoft.com/office/drawing/2014/main" id="{DB255748-F672-4C44-B1B6-E1864576AF3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12160" y="3054415"/>
            <a:ext cx="393595" cy="393595"/>
          </a:xfrm>
          <a:prstGeom prst="rect">
            <a:avLst/>
          </a:prstGeom>
        </p:spPr>
      </p:pic>
      <p:sp>
        <p:nvSpPr>
          <p:cNvPr id="120" name="正方形/長方形 125">
            <a:extLst>
              <a:ext uri="{FF2B5EF4-FFF2-40B4-BE49-F238E27FC236}">
                <a16:creationId xmlns:a16="http://schemas.microsoft.com/office/drawing/2014/main" id="{64B377A1-6901-4E77-B3C6-92E138EA669D}"/>
              </a:ext>
            </a:extLst>
          </p:cNvPr>
          <p:cNvSpPr/>
          <p:nvPr/>
        </p:nvSpPr>
        <p:spPr>
          <a:xfrm>
            <a:off x="5868144" y="3502169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1" name="直線矢印コネクタ 126">
            <a:extLst>
              <a:ext uri="{FF2B5EF4-FFF2-40B4-BE49-F238E27FC236}">
                <a16:creationId xmlns:a16="http://schemas.microsoft.com/office/drawing/2014/main" id="{BD81FAA4-7D46-4580-B02A-E221BA54FE1E}"/>
              </a:ext>
            </a:extLst>
          </p:cNvPr>
          <p:cNvCxnSpPr>
            <a:cxnSpLocks/>
          </p:cNvCxnSpPr>
          <p:nvPr/>
        </p:nvCxnSpPr>
        <p:spPr>
          <a:xfrm>
            <a:off x="5292080" y="4417320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図 127">
            <a:extLst>
              <a:ext uri="{FF2B5EF4-FFF2-40B4-BE49-F238E27FC236}">
                <a16:creationId xmlns:a16="http://schemas.microsoft.com/office/drawing/2014/main" id="{E53A2CD4-764F-4AD6-B89F-2AA483CE4BB0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5517232"/>
            <a:ext cx="400413" cy="400413"/>
          </a:xfrm>
          <a:prstGeom prst="rect">
            <a:avLst/>
          </a:prstGeom>
        </p:spPr>
      </p:pic>
      <p:sp>
        <p:nvSpPr>
          <p:cNvPr id="123" name="正方形/長方形 130">
            <a:extLst>
              <a:ext uri="{FF2B5EF4-FFF2-40B4-BE49-F238E27FC236}">
                <a16:creationId xmlns:a16="http://schemas.microsoft.com/office/drawing/2014/main" id="{F38ABBD7-478A-4EC0-949C-C9D384DF464C}"/>
              </a:ext>
            </a:extLst>
          </p:cNvPr>
          <p:cNvSpPr/>
          <p:nvPr/>
        </p:nvSpPr>
        <p:spPr>
          <a:xfrm>
            <a:off x="3028025" y="5877272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4" name="直線矢印コネクタ 131">
            <a:extLst>
              <a:ext uri="{FF2B5EF4-FFF2-40B4-BE49-F238E27FC236}">
                <a16:creationId xmlns:a16="http://schemas.microsoft.com/office/drawing/2014/main" id="{6EEF9378-42D5-4C47-8F76-DEA8541AE860}"/>
              </a:ext>
            </a:extLst>
          </p:cNvPr>
          <p:cNvCxnSpPr>
            <a:cxnSpLocks/>
          </p:cNvCxnSpPr>
          <p:nvPr/>
        </p:nvCxnSpPr>
        <p:spPr>
          <a:xfrm>
            <a:off x="4248230" y="5688958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グラフィックス 57">
            <a:extLst>
              <a:ext uri="{FF2B5EF4-FFF2-40B4-BE49-F238E27FC236}">
                <a16:creationId xmlns:a16="http://schemas.microsoft.com/office/drawing/2014/main" id="{2737468A-136C-4CA1-86FD-AB38BBE7AE3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410083" y="2976402"/>
            <a:ext cx="523875" cy="523875"/>
          </a:xfrm>
          <a:prstGeom prst="rect">
            <a:avLst/>
          </a:prstGeom>
        </p:spPr>
      </p:pic>
      <p:sp>
        <p:nvSpPr>
          <p:cNvPr id="126" name="正方形/長方形 134">
            <a:extLst>
              <a:ext uri="{FF2B5EF4-FFF2-40B4-BE49-F238E27FC236}">
                <a16:creationId xmlns:a16="http://schemas.microsoft.com/office/drawing/2014/main" id="{7B3CF2C2-7928-4056-8543-314A069825AF}"/>
              </a:ext>
            </a:extLst>
          </p:cNvPr>
          <p:cNvSpPr/>
          <p:nvPr/>
        </p:nvSpPr>
        <p:spPr>
          <a:xfrm>
            <a:off x="6750069" y="2841134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7" name="正方形/長方形 135">
            <a:extLst>
              <a:ext uri="{FF2B5EF4-FFF2-40B4-BE49-F238E27FC236}">
                <a16:creationId xmlns:a16="http://schemas.microsoft.com/office/drawing/2014/main" id="{35E18F07-03BE-453C-9B68-64A439C10968}"/>
              </a:ext>
            </a:extLst>
          </p:cNvPr>
          <p:cNvSpPr/>
          <p:nvPr/>
        </p:nvSpPr>
        <p:spPr>
          <a:xfrm>
            <a:off x="7186012" y="3490321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8" name="図 136">
            <a:extLst>
              <a:ext uri="{FF2B5EF4-FFF2-40B4-BE49-F238E27FC236}">
                <a16:creationId xmlns:a16="http://schemas.microsoft.com/office/drawing/2014/main" id="{16DAD585-600D-4278-AD5E-8C975A4057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18012" y="2769013"/>
            <a:ext cx="369731" cy="372574"/>
          </a:xfrm>
          <a:prstGeom prst="rect">
            <a:avLst/>
          </a:prstGeom>
        </p:spPr>
      </p:pic>
      <p:pic>
        <p:nvPicPr>
          <p:cNvPr id="129" name="図 137">
            <a:extLst>
              <a:ext uri="{FF2B5EF4-FFF2-40B4-BE49-F238E27FC236}">
                <a16:creationId xmlns:a16="http://schemas.microsoft.com/office/drawing/2014/main" id="{DDF6E6E8-6334-487C-B1BA-E62A05F6AD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4087" y="2781539"/>
            <a:ext cx="369731" cy="372574"/>
          </a:xfrm>
          <a:prstGeom prst="rect">
            <a:avLst/>
          </a:prstGeom>
        </p:spPr>
      </p:pic>
      <p:pic>
        <p:nvPicPr>
          <p:cNvPr id="130" name="図 139">
            <a:extLst>
              <a:ext uri="{FF2B5EF4-FFF2-40B4-BE49-F238E27FC236}">
                <a16:creationId xmlns:a16="http://schemas.microsoft.com/office/drawing/2014/main" id="{39499161-D014-4C92-9B68-1647F0BF3B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88400" y="5095897"/>
            <a:ext cx="369731" cy="372574"/>
          </a:xfrm>
          <a:prstGeom prst="rect">
            <a:avLst/>
          </a:prstGeom>
        </p:spPr>
      </p:pic>
      <p:cxnSp>
        <p:nvCxnSpPr>
          <p:cNvPr id="131" name="直線矢印コネクタ 133">
            <a:extLst>
              <a:ext uri="{FF2B5EF4-FFF2-40B4-BE49-F238E27FC236}">
                <a16:creationId xmlns:a16="http://schemas.microsoft.com/office/drawing/2014/main" id="{DFFB028C-B621-43FB-B9DC-6050F258F774}"/>
              </a:ext>
            </a:extLst>
          </p:cNvPr>
          <p:cNvCxnSpPr>
            <a:cxnSpLocks/>
          </p:cNvCxnSpPr>
          <p:nvPr/>
        </p:nvCxnSpPr>
        <p:spPr>
          <a:xfrm>
            <a:off x="6650861" y="4437112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1">
            <a:extLst>
              <a:ext uri="{FF2B5EF4-FFF2-40B4-BE49-F238E27FC236}">
                <a16:creationId xmlns:a16="http://schemas.microsoft.com/office/drawing/2014/main" id="{9056BB06-87AD-4C4A-B33D-3AB843ED2C6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437112"/>
            <a:ext cx="534076" cy="529037"/>
          </a:xfrm>
          <a:prstGeom prst="rect">
            <a:avLst/>
          </a:prstGeom>
        </p:spPr>
      </p:pic>
      <p:pic>
        <p:nvPicPr>
          <p:cNvPr id="133" name="図 140">
            <a:extLst>
              <a:ext uri="{FF2B5EF4-FFF2-40B4-BE49-F238E27FC236}">
                <a16:creationId xmlns:a16="http://schemas.microsoft.com/office/drawing/2014/main" id="{14959D38-A3BC-42EC-A4AB-7878CB620C9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988195"/>
            <a:ext cx="534076" cy="529037"/>
          </a:xfrm>
          <a:prstGeom prst="rect">
            <a:avLst/>
          </a:prstGeom>
        </p:spPr>
      </p:pic>
      <p:pic>
        <p:nvPicPr>
          <p:cNvPr id="134" name="図 144">
            <a:extLst>
              <a:ext uri="{FF2B5EF4-FFF2-40B4-BE49-F238E27FC236}">
                <a16:creationId xmlns:a16="http://schemas.microsoft.com/office/drawing/2014/main" id="{DAF09961-FD30-45E7-BF9B-A665172A78D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5564259"/>
            <a:ext cx="534076" cy="529037"/>
          </a:xfrm>
          <a:prstGeom prst="rect">
            <a:avLst/>
          </a:prstGeom>
        </p:spPr>
      </p:pic>
      <p:cxnSp>
        <p:nvCxnSpPr>
          <p:cNvPr id="135" name="直線矢印コネクタ 132">
            <a:extLst>
              <a:ext uri="{FF2B5EF4-FFF2-40B4-BE49-F238E27FC236}">
                <a16:creationId xmlns:a16="http://schemas.microsoft.com/office/drawing/2014/main" id="{89CF03FC-ED80-4A91-9A24-F8D32AEAB813}"/>
              </a:ext>
            </a:extLst>
          </p:cNvPr>
          <p:cNvCxnSpPr>
            <a:cxnSpLocks/>
          </p:cNvCxnSpPr>
          <p:nvPr/>
        </p:nvCxnSpPr>
        <p:spPr>
          <a:xfrm>
            <a:off x="6444208" y="5710672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正方形/長方形 145">
            <a:extLst>
              <a:ext uri="{FF2B5EF4-FFF2-40B4-BE49-F238E27FC236}">
                <a16:creationId xmlns:a16="http://schemas.microsoft.com/office/drawing/2014/main" id="{72206FA6-8724-4181-8171-0D5E5DC602C7}"/>
              </a:ext>
            </a:extLst>
          </p:cNvPr>
          <p:cNvSpPr/>
          <p:nvPr/>
        </p:nvSpPr>
        <p:spPr>
          <a:xfrm>
            <a:off x="7997517" y="451028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46">
            <a:extLst>
              <a:ext uri="{FF2B5EF4-FFF2-40B4-BE49-F238E27FC236}">
                <a16:creationId xmlns:a16="http://schemas.microsoft.com/office/drawing/2014/main" id="{5F2C5761-B763-43B6-819A-22FAFD91CB77}"/>
              </a:ext>
            </a:extLst>
          </p:cNvPr>
          <p:cNvSpPr/>
          <p:nvPr/>
        </p:nvSpPr>
        <p:spPr>
          <a:xfrm>
            <a:off x="8028384" y="5013176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8" name="正方形/長方形 148">
            <a:extLst>
              <a:ext uri="{FF2B5EF4-FFF2-40B4-BE49-F238E27FC236}">
                <a16:creationId xmlns:a16="http://schemas.microsoft.com/office/drawing/2014/main" id="{4C4A3165-77D8-4317-A828-B4FE71AC3097}"/>
              </a:ext>
            </a:extLst>
          </p:cNvPr>
          <p:cNvSpPr/>
          <p:nvPr/>
        </p:nvSpPr>
        <p:spPr>
          <a:xfrm>
            <a:off x="8014529" y="5589240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9" name="直線矢印コネクタ 149">
            <a:extLst>
              <a:ext uri="{FF2B5EF4-FFF2-40B4-BE49-F238E27FC236}">
                <a16:creationId xmlns:a16="http://schemas.microsoft.com/office/drawing/2014/main" id="{676C2512-E0D4-4615-9B43-168B6F0DF121}"/>
              </a:ext>
            </a:extLst>
          </p:cNvPr>
          <p:cNvCxnSpPr>
            <a:cxnSpLocks/>
            <a:endCxn id="132" idx="1"/>
          </p:cNvCxnSpPr>
          <p:nvPr/>
        </p:nvCxnSpPr>
        <p:spPr>
          <a:xfrm flipV="1">
            <a:off x="7230152" y="4701631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矢印コネクタ 150">
            <a:extLst>
              <a:ext uri="{FF2B5EF4-FFF2-40B4-BE49-F238E27FC236}">
                <a16:creationId xmlns:a16="http://schemas.microsoft.com/office/drawing/2014/main" id="{3E51A24F-E2BA-4B4D-9B0A-5BB5C05D4B87}"/>
              </a:ext>
            </a:extLst>
          </p:cNvPr>
          <p:cNvCxnSpPr>
            <a:cxnSpLocks/>
            <a:endCxn id="133" idx="1"/>
          </p:cNvCxnSpPr>
          <p:nvPr/>
        </p:nvCxnSpPr>
        <p:spPr>
          <a:xfrm flipV="1">
            <a:off x="7245347" y="5252714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矢印コネクタ 151">
            <a:extLst>
              <a:ext uri="{FF2B5EF4-FFF2-40B4-BE49-F238E27FC236}">
                <a16:creationId xmlns:a16="http://schemas.microsoft.com/office/drawing/2014/main" id="{49430B3C-A199-4211-909A-16DD0ECF837F}"/>
              </a:ext>
            </a:extLst>
          </p:cNvPr>
          <p:cNvCxnSpPr>
            <a:cxnSpLocks/>
          </p:cNvCxnSpPr>
          <p:nvPr/>
        </p:nvCxnSpPr>
        <p:spPr>
          <a:xfrm flipV="1">
            <a:off x="7308304" y="5805264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正方形/長方形 129">
            <a:extLst>
              <a:ext uri="{FF2B5EF4-FFF2-40B4-BE49-F238E27FC236}">
                <a16:creationId xmlns:a16="http://schemas.microsoft.com/office/drawing/2014/main" id="{2ED96389-1EF3-4F32-B2E4-A544A6D037C4}"/>
              </a:ext>
            </a:extLst>
          </p:cNvPr>
          <p:cNvSpPr/>
          <p:nvPr/>
        </p:nvSpPr>
        <p:spPr>
          <a:xfrm>
            <a:off x="6819149" y="5907715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3" name="正方形/長方形 152">
            <a:extLst>
              <a:ext uri="{FF2B5EF4-FFF2-40B4-BE49-F238E27FC236}">
                <a16:creationId xmlns:a16="http://schemas.microsoft.com/office/drawing/2014/main" id="{78EF053A-585D-4623-B907-1BEDA21E48E1}"/>
              </a:ext>
            </a:extLst>
          </p:cNvPr>
          <p:cNvSpPr/>
          <p:nvPr/>
        </p:nvSpPr>
        <p:spPr>
          <a:xfrm>
            <a:off x="6824226" y="4084788"/>
            <a:ext cx="8182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デプロイ</a:t>
            </a:r>
          </a:p>
        </p:txBody>
      </p:sp>
    </p:spTree>
    <p:extLst>
      <p:ext uri="{BB962C8B-B14F-4D97-AF65-F5344CB8AC3E}">
        <p14:creationId xmlns:p14="http://schemas.microsoft.com/office/powerpoint/2010/main" val="2950006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Kubernetes Deployment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sp>
        <p:nvSpPr>
          <p:cNvPr id="48" name="正方形/長方形 52">
            <a:extLst>
              <a:ext uri="{FF2B5EF4-FFF2-40B4-BE49-F238E27FC236}">
                <a16:creationId xmlns:a16="http://schemas.microsoft.com/office/drawing/2014/main" id="{738F52FD-2BEE-415F-BC45-7C72298A23CA}"/>
              </a:ext>
            </a:extLst>
          </p:cNvPr>
          <p:cNvSpPr/>
          <p:nvPr/>
        </p:nvSpPr>
        <p:spPr>
          <a:xfrm>
            <a:off x="3145645" y="1912295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9" name="正方形/長方形 138">
            <a:extLst>
              <a:ext uri="{FF2B5EF4-FFF2-40B4-BE49-F238E27FC236}">
                <a16:creationId xmlns:a16="http://schemas.microsoft.com/office/drawing/2014/main" id="{7B03E689-4051-45BB-AB72-ABC76A8B650C}"/>
              </a:ext>
            </a:extLst>
          </p:cNvPr>
          <p:cNvSpPr/>
          <p:nvPr/>
        </p:nvSpPr>
        <p:spPr>
          <a:xfrm>
            <a:off x="3274948" y="4600035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0" name="図 51">
            <a:extLst>
              <a:ext uri="{FF2B5EF4-FFF2-40B4-BE49-F238E27FC236}">
                <a16:creationId xmlns:a16="http://schemas.microsoft.com/office/drawing/2014/main" id="{9A790457-8BAA-48E2-82DE-2095E7DFE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074" y="1448384"/>
            <a:ext cx="899042" cy="512331"/>
          </a:xfrm>
          <a:prstGeom prst="rect">
            <a:avLst/>
          </a:prstGeom>
        </p:spPr>
      </p:pic>
      <p:sp>
        <p:nvSpPr>
          <p:cNvPr id="51" name="正方形/長方形 54">
            <a:extLst>
              <a:ext uri="{FF2B5EF4-FFF2-40B4-BE49-F238E27FC236}">
                <a16:creationId xmlns:a16="http://schemas.microsoft.com/office/drawing/2014/main" id="{7DA19F0A-8FC2-4755-AF66-ECAA2EA358FF}"/>
              </a:ext>
            </a:extLst>
          </p:cNvPr>
          <p:cNvSpPr/>
          <p:nvPr/>
        </p:nvSpPr>
        <p:spPr>
          <a:xfrm>
            <a:off x="1118867" y="163961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55">
            <a:extLst>
              <a:ext uri="{FF2B5EF4-FFF2-40B4-BE49-F238E27FC236}">
                <a16:creationId xmlns:a16="http://schemas.microsoft.com/office/drawing/2014/main" id="{D12DBE4B-838C-4DFC-ACB0-22C77009A8BE}"/>
              </a:ext>
            </a:extLst>
          </p:cNvPr>
          <p:cNvSpPr/>
          <p:nvPr/>
        </p:nvSpPr>
        <p:spPr>
          <a:xfrm>
            <a:off x="1134682" y="1624565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図 56">
            <a:extLst>
              <a:ext uri="{FF2B5EF4-FFF2-40B4-BE49-F238E27FC236}">
                <a16:creationId xmlns:a16="http://schemas.microsoft.com/office/drawing/2014/main" id="{AB86506B-56C2-40D7-96F8-B8BFA11D06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02" y="2499774"/>
            <a:ext cx="440454" cy="440454"/>
          </a:xfrm>
          <a:prstGeom prst="rect">
            <a:avLst/>
          </a:prstGeom>
        </p:spPr>
      </p:pic>
      <p:pic>
        <p:nvPicPr>
          <p:cNvPr id="54" name="図 59">
            <a:extLst>
              <a:ext uri="{FF2B5EF4-FFF2-40B4-BE49-F238E27FC236}">
                <a16:creationId xmlns:a16="http://schemas.microsoft.com/office/drawing/2014/main" id="{15B1C825-FE63-4EA0-B108-D9809A9DC4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773" y="4839609"/>
            <a:ext cx="440454" cy="440454"/>
          </a:xfrm>
          <a:prstGeom prst="rect">
            <a:avLst/>
          </a:prstGeom>
        </p:spPr>
      </p:pic>
      <p:sp>
        <p:nvSpPr>
          <p:cNvPr id="55" name="正方形/長方形 64">
            <a:extLst>
              <a:ext uri="{FF2B5EF4-FFF2-40B4-BE49-F238E27FC236}">
                <a16:creationId xmlns:a16="http://schemas.microsoft.com/office/drawing/2014/main" id="{2F9DFDF0-B799-4FB7-A093-C81E7A9A0E7A}"/>
              </a:ext>
            </a:extLst>
          </p:cNvPr>
          <p:cNvSpPr/>
          <p:nvPr/>
        </p:nvSpPr>
        <p:spPr>
          <a:xfrm>
            <a:off x="1251682" y="2929925"/>
            <a:ext cx="944375" cy="34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6" name="正方形/長方形 70">
            <a:extLst>
              <a:ext uri="{FF2B5EF4-FFF2-40B4-BE49-F238E27FC236}">
                <a16:creationId xmlns:a16="http://schemas.microsoft.com/office/drawing/2014/main" id="{68B63364-730A-4170-9C92-657A4EEB441B}"/>
              </a:ext>
            </a:extLst>
          </p:cNvPr>
          <p:cNvSpPr/>
          <p:nvPr/>
        </p:nvSpPr>
        <p:spPr>
          <a:xfrm>
            <a:off x="1451575" y="532304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71">
            <a:extLst>
              <a:ext uri="{FF2B5EF4-FFF2-40B4-BE49-F238E27FC236}">
                <a16:creationId xmlns:a16="http://schemas.microsoft.com/office/drawing/2014/main" id="{2063A64F-E460-41EF-9AB8-F687211653ED}"/>
              </a:ext>
            </a:extLst>
          </p:cNvPr>
          <p:cNvSpPr/>
          <p:nvPr/>
        </p:nvSpPr>
        <p:spPr>
          <a:xfrm>
            <a:off x="3145646" y="193302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8" name="正方形/長方形 73">
            <a:extLst>
              <a:ext uri="{FF2B5EF4-FFF2-40B4-BE49-F238E27FC236}">
                <a16:creationId xmlns:a16="http://schemas.microsoft.com/office/drawing/2014/main" id="{7A241289-7F41-4239-B420-6972D50BD956}"/>
              </a:ext>
            </a:extLst>
          </p:cNvPr>
          <p:cNvSpPr/>
          <p:nvPr/>
        </p:nvSpPr>
        <p:spPr>
          <a:xfrm>
            <a:off x="3279108" y="2262035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9" name="直線矢印コネクタ 74">
            <a:extLst>
              <a:ext uri="{FF2B5EF4-FFF2-40B4-BE49-F238E27FC236}">
                <a16:creationId xmlns:a16="http://schemas.microsoft.com/office/drawing/2014/main" id="{8450CBAB-14DC-4934-A36B-9AB3AC49B811}"/>
              </a:ext>
            </a:extLst>
          </p:cNvPr>
          <p:cNvCxnSpPr>
            <a:cxnSpLocks/>
          </p:cNvCxnSpPr>
          <p:nvPr/>
        </p:nvCxnSpPr>
        <p:spPr>
          <a:xfrm>
            <a:off x="2131114" y="5124843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グラフィックス 82">
            <a:extLst>
              <a:ext uri="{FF2B5EF4-FFF2-40B4-BE49-F238E27FC236}">
                <a16:creationId xmlns:a16="http://schemas.microsoft.com/office/drawing/2014/main" id="{82D3E363-82FF-420B-9797-5928D44884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8157" y="2793427"/>
            <a:ext cx="516209" cy="516209"/>
          </a:xfrm>
          <a:prstGeom prst="rect">
            <a:avLst/>
          </a:prstGeom>
        </p:spPr>
      </p:pic>
      <p:pic>
        <p:nvPicPr>
          <p:cNvPr id="61" name="グラフィックス 83">
            <a:extLst>
              <a:ext uri="{FF2B5EF4-FFF2-40B4-BE49-F238E27FC236}">
                <a16:creationId xmlns:a16="http://schemas.microsoft.com/office/drawing/2014/main" id="{C893A3E6-AF77-4A82-8D77-9ACC272965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05094" y="2867545"/>
            <a:ext cx="393595" cy="393595"/>
          </a:xfrm>
          <a:prstGeom prst="rect">
            <a:avLst/>
          </a:prstGeom>
        </p:spPr>
      </p:pic>
      <p:pic>
        <p:nvPicPr>
          <p:cNvPr id="62" name="グラフィックス 84">
            <a:extLst>
              <a:ext uri="{FF2B5EF4-FFF2-40B4-BE49-F238E27FC236}">
                <a16:creationId xmlns:a16="http://schemas.microsoft.com/office/drawing/2014/main" id="{E51D2C5D-9B82-4BBD-88A5-6BD0CA64CCD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81099" y="2359183"/>
            <a:ext cx="317843" cy="342241"/>
          </a:xfrm>
          <a:prstGeom prst="rect">
            <a:avLst/>
          </a:prstGeom>
        </p:spPr>
      </p:pic>
      <p:sp>
        <p:nvSpPr>
          <p:cNvPr id="63" name="正方形/長方形 87">
            <a:extLst>
              <a:ext uri="{FF2B5EF4-FFF2-40B4-BE49-F238E27FC236}">
                <a16:creationId xmlns:a16="http://schemas.microsoft.com/office/drawing/2014/main" id="{E0303C18-6E93-44B7-A981-2404EF839EBF}"/>
              </a:ext>
            </a:extLst>
          </p:cNvPr>
          <p:cNvSpPr/>
          <p:nvPr/>
        </p:nvSpPr>
        <p:spPr>
          <a:xfrm>
            <a:off x="4216904" y="2407618"/>
            <a:ext cx="9268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 Service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4" name="正方形/長方形 88">
            <a:extLst>
              <a:ext uri="{FF2B5EF4-FFF2-40B4-BE49-F238E27FC236}">
                <a16:creationId xmlns:a16="http://schemas.microsoft.com/office/drawing/2014/main" id="{66DFBC34-62A8-4023-B33C-886045644239}"/>
              </a:ext>
            </a:extLst>
          </p:cNvPr>
          <p:cNvSpPr/>
          <p:nvPr/>
        </p:nvSpPr>
        <p:spPr>
          <a:xfrm>
            <a:off x="3330301" y="3318744"/>
            <a:ext cx="11457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Blob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5" name="正方形/長方形 89">
            <a:extLst>
              <a:ext uri="{FF2B5EF4-FFF2-40B4-BE49-F238E27FC236}">
                <a16:creationId xmlns:a16="http://schemas.microsoft.com/office/drawing/2014/main" id="{C6A57825-3189-41E7-BDD7-0FFDB3E94A37}"/>
              </a:ext>
            </a:extLst>
          </p:cNvPr>
          <p:cNvSpPr/>
          <p:nvPr/>
        </p:nvSpPr>
        <p:spPr>
          <a:xfrm>
            <a:off x="5365881" y="3354039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Register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6" name="正方形/長方形 93">
            <a:extLst>
              <a:ext uri="{FF2B5EF4-FFF2-40B4-BE49-F238E27FC236}">
                <a16:creationId xmlns:a16="http://schemas.microsoft.com/office/drawing/2014/main" id="{DBD8266F-B690-4550-AEB4-0C695E2E4A35}"/>
              </a:ext>
            </a:extLst>
          </p:cNvPr>
          <p:cNvSpPr/>
          <p:nvPr/>
        </p:nvSpPr>
        <p:spPr>
          <a:xfrm>
            <a:off x="4425401" y="3360583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43DE42B-2EC2-448B-B30E-B61F19B3A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252" y="2778730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図 97">
            <a:extLst>
              <a:ext uri="{FF2B5EF4-FFF2-40B4-BE49-F238E27FC236}">
                <a16:creationId xmlns:a16="http://schemas.microsoft.com/office/drawing/2014/main" id="{D7585058-BC0E-4040-95DF-7FD0E0A276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92778" y="2203855"/>
            <a:ext cx="369731" cy="372574"/>
          </a:xfrm>
          <a:prstGeom prst="rect">
            <a:avLst/>
          </a:prstGeom>
        </p:spPr>
      </p:pic>
      <p:cxnSp>
        <p:nvCxnSpPr>
          <p:cNvPr id="69" name="直線矢印コネクタ 99">
            <a:extLst>
              <a:ext uri="{FF2B5EF4-FFF2-40B4-BE49-F238E27FC236}">
                <a16:creationId xmlns:a16="http://schemas.microsoft.com/office/drawing/2014/main" id="{9E14EBEE-991E-43B8-929F-B2BBB76A55C3}"/>
              </a:ext>
            </a:extLst>
          </p:cNvPr>
          <p:cNvCxnSpPr>
            <a:cxnSpLocks/>
          </p:cNvCxnSpPr>
          <p:nvPr/>
        </p:nvCxnSpPr>
        <p:spPr>
          <a:xfrm>
            <a:off x="2198988" y="3871854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正方形/長方形 100">
            <a:extLst>
              <a:ext uri="{FF2B5EF4-FFF2-40B4-BE49-F238E27FC236}">
                <a16:creationId xmlns:a16="http://schemas.microsoft.com/office/drawing/2014/main" id="{AB15C6E1-2453-4B2E-B970-361EAC2154E4}"/>
              </a:ext>
            </a:extLst>
          </p:cNvPr>
          <p:cNvSpPr/>
          <p:nvPr/>
        </p:nvSpPr>
        <p:spPr>
          <a:xfrm>
            <a:off x="2376055" y="552803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71" name="正方形/長方形 101">
            <a:extLst>
              <a:ext uri="{FF2B5EF4-FFF2-40B4-BE49-F238E27FC236}">
                <a16:creationId xmlns:a16="http://schemas.microsoft.com/office/drawing/2014/main" id="{0962C185-5402-4E9E-8FE1-BA172FAE6F87}"/>
              </a:ext>
            </a:extLst>
          </p:cNvPr>
          <p:cNvSpPr/>
          <p:nvPr/>
        </p:nvSpPr>
        <p:spPr>
          <a:xfrm>
            <a:off x="2393934" y="3159670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7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64F527A9-71D0-450A-A550-E93014CF9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295" y="3667694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正方形/長方形 107">
            <a:extLst>
              <a:ext uri="{FF2B5EF4-FFF2-40B4-BE49-F238E27FC236}">
                <a16:creationId xmlns:a16="http://schemas.microsoft.com/office/drawing/2014/main" id="{B5D9BB16-DF1C-4BAE-A4B3-4BBEE76C51D8}"/>
              </a:ext>
            </a:extLst>
          </p:cNvPr>
          <p:cNvSpPr/>
          <p:nvPr/>
        </p:nvSpPr>
        <p:spPr>
          <a:xfrm>
            <a:off x="3540969" y="412555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グラフィックス 108">
            <a:extLst>
              <a:ext uri="{FF2B5EF4-FFF2-40B4-BE49-F238E27FC236}">
                <a16:creationId xmlns:a16="http://schemas.microsoft.com/office/drawing/2014/main" id="{C92AF82C-2BD9-49BA-8835-A58E0D50B3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4229" y="2659470"/>
            <a:ext cx="371475" cy="488783"/>
          </a:xfrm>
          <a:prstGeom prst="rect">
            <a:avLst/>
          </a:prstGeom>
        </p:spPr>
      </p:pic>
      <p:pic>
        <p:nvPicPr>
          <p:cNvPr id="75" name="グラフィックス 110">
            <a:extLst>
              <a:ext uri="{FF2B5EF4-FFF2-40B4-BE49-F238E27FC236}">
                <a16:creationId xmlns:a16="http://schemas.microsoft.com/office/drawing/2014/main" id="{22085D27-60CF-4E14-A86D-A1A796BECB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7497" y="4985616"/>
            <a:ext cx="371475" cy="488783"/>
          </a:xfrm>
          <a:prstGeom prst="rect">
            <a:avLst/>
          </a:prstGeom>
        </p:spPr>
      </p:pic>
      <p:cxnSp>
        <p:nvCxnSpPr>
          <p:cNvPr id="76" name="直線矢印コネクタ 111">
            <a:extLst>
              <a:ext uri="{FF2B5EF4-FFF2-40B4-BE49-F238E27FC236}">
                <a16:creationId xmlns:a16="http://schemas.microsoft.com/office/drawing/2014/main" id="{C4B8889A-0418-49FC-BE0E-D5E53CAB28EB}"/>
              </a:ext>
            </a:extLst>
          </p:cNvPr>
          <p:cNvCxnSpPr>
            <a:cxnSpLocks/>
          </p:cNvCxnSpPr>
          <p:nvPr/>
        </p:nvCxnSpPr>
        <p:spPr>
          <a:xfrm>
            <a:off x="4449681" y="3871854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112">
            <a:extLst>
              <a:ext uri="{FF2B5EF4-FFF2-40B4-BE49-F238E27FC236}">
                <a16:creationId xmlns:a16="http://schemas.microsoft.com/office/drawing/2014/main" id="{730B4AC6-1284-4151-ADC9-B4A552D07562}"/>
              </a:ext>
            </a:extLst>
          </p:cNvPr>
          <p:cNvSpPr/>
          <p:nvPr/>
        </p:nvSpPr>
        <p:spPr>
          <a:xfrm>
            <a:off x="4550733" y="4000225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7" name="正方形/長方形 113">
            <a:extLst>
              <a:ext uri="{FF2B5EF4-FFF2-40B4-BE49-F238E27FC236}">
                <a16:creationId xmlns:a16="http://schemas.microsoft.com/office/drawing/2014/main" id="{5E66A060-628A-4CC2-8CAE-3D7AD72562D9}"/>
              </a:ext>
            </a:extLst>
          </p:cNvPr>
          <p:cNvSpPr/>
          <p:nvPr/>
        </p:nvSpPr>
        <p:spPr>
          <a:xfrm>
            <a:off x="5420020" y="4034451"/>
            <a:ext cx="6759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8" name="図 114">
            <a:extLst>
              <a:ext uri="{FF2B5EF4-FFF2-40B4-BE49-F238E27FC236}">
                <a16:creationId xmlns:a16="http://schemas.microsoft.com/office/drawing/2014/main" id="{88911A49-A794-4B6E-9BB5-442476EF8ACC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39348" y="3583822"/>
            <a:ext cx="457850" cy="460481"/>
          </a:xfrm>
          <a:prstGeom prst="rect">
            <a:avLst/>
          </a:prstGeom>
        </p:spPr>
      </p:pic>
      <p:sp>
        <p:nvSpPr>
          <p:cNvPr id="119" name="正方形/長方形 115">
            <a:extLst>
              <a:ext uri="{FF2B5EF4-FFF2-40B4-BE49-F238E27FC236}">
                <a16:creationId xmlns:a16="http://schemas.microsoft.com/office/drawing/2014/main" id="{11D60939-C32E-45CD-BF12-597E7B84F6AB}"/>
              </a:ext>
            </a:extLst>
          </p:cNvPr>
          <p:cNvSpPr/>
          <p:nvPr/>
        </p:nvSpPr>
        <p:spPr>
          <a:xfrm>
            <a:off x="3373991" y="281870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0" name="正方形/長方形 116">
            <a:extLst>
              <a:ext uri="{FF2B5EF4-FFF2-40B4-BE49-F238E27FC236}">
                <a16:creationId xmlns:a16="http://schemas.microsoft.com/office/drawing/2014/main" id="{053D23EB-7A56-48ED-8D97-9E09DEA679AC}"/>
              </a:ext>
            </a:extLst>
          </p:cNvPr>
          <p:cNvSpPr/>
          <p:nvPr/>
        </p:nvSpPr>
        <p:spPr>
          <a:xfrm>
            <a:off x="5313777" y="2803481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1" name="図 117">
            <a:extLst>
              <a:ext uri="{FF2B5EF4-FFF2-40B4-BE49-F238E27FC236}">
                <a16:creationId xmlns:a16="http://schemas.microsoft.com/office/drawing/2014/main" id="{40855D59-2531-4FC5-8F24-22AEE87BBE84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254772" y="3756746"/>
            <a:ext cx="367078" cy="410438"/>
          </a:xfrm>
          <a:prstGeom prst="rect">
            <a:avLst/>
          </a:prstGeom>
        </p:spPr>
      </p:pic>
      <p:pic>
        <p:nvPicPr>
          <p:cNvPr id="122" name="図 118">
            <a:extLst>
              <a:ext uri="{FF2B5EF4-FFF2-40B4-BE49-F238E27FC236}">
                <a16:creationId xmlns:a16="http://schemas.microsoft.com/office/drawing/2014/main" id="{90ADEC7E-9457-4538-8606-F865D88C81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54394" y="3254110"/>
            <a:ext cx="584461" cy="589499"/>
          </a:xfrm>
          <a:prstGeom prst="rect">
            <a:avLst/>
          </a:prstGeom>
        </p:spPr>
      </p:pic>
      <p:pic>
        <p:nvPicPr>
          <p:cNvPr id="12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A07CC6C-2A5D-46AF-975F-3094996E6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125" y="377431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グラフィックス 120">
            <a:extLst>
              <a:ext uri="{FF2B5EF4-FFF2-40B4-BE49-F238E27FC236}">
                <a16:creationId xmlns:a16="http://schemas.microsoft.com/office/drawing/2014/main" id="{FE233A9E-DF46-430F-9B80-223D44B7B7E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387034" y="4807958"/>
            <a:ext cx="476250" cy="476250"/>
          </a:xfrm>
          <a:prstGeom prst="rect">
            <a:avLst/>
          </a:prstGeom>
        </p:spPr>
      </p:pic>
      <p:sp>
        <p:nvSpPr>
          <p:cNvPr id="125" name="正方形/長方形 121">
            <a:extLst>
              <a:ext uri="{FF2B5EF4-FFF2-40B4-BE49-F238E27FC236}">
                <a16:creationId xmlns:a16="http://schemas.microsoft.com/office/drawing/2014/main" id="{9300071E-35DE-4F1E-B701-7F0F8679E5E4}"/>
              </a:ext>
            </a:extLst>
          </p:cNvPr>
          <p:cNvSpPr/>
          <p:nvPr/>
        </p:nvSpPr>
        <p:spPr>
          <a:xfrm>
            <a:off x="6412682" y="2262021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6" name="図 123">
            <a:extLst>
              <a:ext uri="{FF2B5EF4-FFF2-40B4-BE49-F238E27FC236}">
                <a16:creationId xmlns:a16="http://schemas.microsoft.com/office/drawing/2014/main" id="{95F3D7A9-9BC6-45DD-BCA8-2DF57C53A84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93423" y="3541926"/>
            <a:ext cx="598792" cy="602233"/>
          </a:xfrm>
          <a:prstGeom prst="rect">
            <a:avLst/>
          </a:prstGeom>
        </p:spPr>
      </p:pic>
      <p:pic>
        <p:nvPicPr>
          <p:cNvPr id="12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91B8EEC9-23AD-4311-93ED-A81AD7386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782" y="4951974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図 8">
            <a:extLst>
              <a:ext uri="{FF2B5EF4-FFF2-40B4-BE49-F238E27FC236}">
                <a16:creationId xmlns:a16="http://schemas.microsoft.com/office/drawing/2014/main" id="{0A1CF90A-F750-4189-A6B6-9C060421352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21637" y="4447918"/>
            <a:ext cx="421398" cy="425978"/>
          </a:xfrm>
          <a:prstGeom prst="rect">
            <a:avLst/>
          </a:prstGeom>
        </p:spPr>
      </p:pic>
      <p:pic>
        <p:nvPicPr>
          <p:cNvPr id="129" name="グラフィックス 124">
            <a:extLst>
              <a:ext uri="{FF2B5EF4-FFF2-40B4-BE49-F238E27FC236}">
                <a16:creationId xmlns:a16="http://schemas.microsoft.com/office/drawing/2014/main" id="{95E45871-A837-4C5E-9FE1-578FEFDD952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735492" y="2489157"/>
            <a:ext cx="393595" cy="393595"/>
          </a:xfrm>
          <a:prstGeom prst="rect">
            <a:avLst/>
          </a:prstGeom>
        </p:spPr>
      </p:pic>
      <p:sp>
        <p:nvSpPr>
          <p:cNvPr id="130" name="正方形/長方形 125">
            <a:extLst>
              <a:ext uri="{FF2B5EF4-FFF2-40B4-BE49-F238E27FC236}">
                <a16:creationId xmlns:a16="http://schemas.microsoft.com/office/drawing/2014/main" id="{139E6517-7694-4DEA-B045-FF8E76678903}"/>
              </a:ext>
            </a:extLst>
          </p:cNvPr>
          <p:cNvSpPr/>
          <p:nvPr/>
        </p:nvSpPr>
        <p:spPr>
          <a:xfrm>
            <a:off x="6591476" y="293691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1" name="直線矢印コネクタ 126">
            <a:extLst>
              <a:ext uri="{FF2B5EF4-FFF2-40B4-BE49-F238E27FC236}">
                <a16:creationId xmlns:a16="http://schemas.microsoft.com/office/drawing/2014/main" id="{5CD5097E-66B9-406C-BE7A-AAAA4C00016A}"/>
              </a:ext>
            </a:extLst>
          </p:cNvPr>
          <p:cNvCxnSpPr>
            <a:cxnSpLocks/>
          </p:cNvCxnSpPr>
          <p:nvPr/>
        </p:nvCxnSpPr>
        <p:spPr>
          <a:xfrm>
            <a:off x="6015412" y="3852062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27">
            <a:extLst>
              <a:ext uri="{FF2B5EF4-FFF2-40B4-BE49-F238E27FC236}">
                <a16:creationId xmlns:a16="http://schemas.microsoft.com/office/drawing/2014/main" id="{3BA3DFCC-0394-4A07-AA36-3A27D854F81F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588" y="4883734"/>
            <a:ext cx="400413" cy="400413"/>
          </a:xfrm>
          <a:prstGeom prst="rect">
            <a:avLst/>
          </a:prstGeom>
        </p:spPr>
      </p:pic>
      <p:sp>
        <p:nvSpPr>
          <p:cNvPr id="133" name="正方形/長方形 130">
            <a:extLst>
              <a:ext uri="{FF2B5EF4-FFF2-40B4-BE49-F238E27FC236}">
                <a16:creationId xmlns:a16="http://schemas.microsoft.com/office/drawing/2014/main" id="{CFED9E75-906D-4B5D-9634-2626DB1EBAD6}"/>
              </a:ext>
            </a:extLst>
          </p:cNvPr>
          <p:cNvSpPr/>
          <p:nvPr/>
        </p:nvSpPr>
        <p:spPr>
          <a:xfrm>
            <a:off x="3751357" y="5312014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4" name="直線矢印コネクタ 131">
            <a:extLst>
              <a:ext uri="{FF2B5EF4-FFF2-40B4-BE49-F238E27FC236}">
                <a16:creationId xmlns:a16="http://schemas.microsoft.com/office/drawing/2014/main" id="{29168BFF-6D68-4A83-AAD0-7D30398E664B}"/>
              </a:ext>
            </a:extLst>
          </p:cNvPr>
          <p:cNvCxnSpPr>
            <a:cxnSpLocks/>
          </p:cNvCxnSpPr>
          <p:nvPr/>
        </p:nvCxnSpPr>
        <p:spPr>
          <a:xfrm>
            <a:off x="4971562" y="5123700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グラフィックス 57">
            <a:extLst>
              <a:ext uri="{FF2B5EF4-FFF2-40B4-BE49-F238E27FC236}">
                <a16:creationId xmlns:a16="http://schemas.microsoft.com/office/drawing/2014/main" id="{80EDC7C2-660C-4D6C-B61C-85E7B7101FF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133415" y="2411144"/>
            <a:ext cx="523875" cy="523875"/>
          </a:xfrm>
          <a:prstGeom prst="rect">
            <a:avLst/>
          </a:prstGeom>
        </p:spPr>
      </p:pic>
      <p:sp>
        <p:nvSpPr>
          <p:cNvPr id="136" name="正方形/長方形 134">
            <a:extLst>
              <a:ext uri="{FF2B5EF4-FFF2-40B4-BE49-F238E27FC236}">
                <a16:creationId xmlns:a16="http://schemas.microsoft.com/office/drawing/2014/main" id="{304D9F58-D8D5-46E6-8660-7441D78B6AFB}"/>
              </a:ext>
            </a:extLst>
          </p:cNvPr>
          <p:cNvSpPr/>
          <p:nvPr/>
        </p:nvSpPr>
        <p:spPr>
          <a:xfrm>
            <a:off x="7473401" y="2275876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35">
            <a:extLst>
              <a:ext uri="{FF2B5EF4-FFF2-40B4-BE49-F238E27FC236}">
                <a16:creationId xmlns:a16="http://schemas.microsoft.com/office/drawing/2014/main" id="{9BBBBC43-452F-4AAB-A240-736E4E8BB355}"/>
              </a:ext>
            </a:extLst>
          </p:cNvPr>
          <p:cNvSpPr/>
          <p:nvPr/>
        </p:nvSpPr>
        <p:spPr>
          <a:xfrm>
            <a:off x="7909344" y="2925063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8" name="図 136">
            <a:extLst>
              <a:ext uri="{FF2B5EF4-FFF2-40B4-BE49-F238E27FC236}">
                <a16:creationId xmlns:a16="http://schemas.microsoft.com/office/drawing/2014/main" id="{B2CEC59A-B5D3-4D68-8047-7B670B5ED1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41344" y="2203755"/>
            <a:ext cx="369731" cy="372574"/>
          </a:xfrm>
          <a:prstGeom prst="rect">
            <a:avLst/>
          </a:prstGeom>
        </p:spPr>
      </p:pic>
      <p:pic>
        <p:nvPicPr>
          <p:cNvPr id="139" name="図 137">
            <a:extLst>
              <a:ext uri="{FF2B5EF4-FFF2-40B4-BE49-F238E27FC236}">
                <a16:creationId xmlns:a16="http://schemas.microsoft.com/office/drawing/2014/main" id="{45ADBE45-E2DE-45C8-8029-6853722F05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97419" y="2216281"/>
            <a:ext cx="369731" cy="372574"/>
          </a:xfrm>
          <a:prstGeom prst="rect">
            <a:avLst/>
          </a:prstGeom>
        </p:spPr>
      </p:pic>
      <p:pic>
        <p:nvPicPr>
          <p:cNvPr id="140" name="図 139">
            <a:extLst>
              <a:ext uri="{FF2B5EF4-FFF2-40B4-BE49-F238E27FC236}">
                <a16:creationId xmlns:a16="http://schemas.microsoft.com/office/drawing/2014/main" id="{35393D39-CF85-450D-9119-30F6DF4A2A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11732" y="4530639"/>
            <a:ext cx="369731" cy="372574"/>
          </a:xfrm>
          <a:prstGeom prst="rect">
            <a:avLst/>
          </a:prstGeom>
        </p:spPr>
      </p:pic>
      <p:cxnSp>
        <p:nvCxnSpPr>
          <p:cNvPr id="141" name="直線矢印コネクタ 133">
            <a:extLst>
              <a:ext uri="{FF2B5EF4-FFF2-40B4-BE49-F238E27FC236}">
                <a16:creationId xmlns:a16="http://schemas.microsoft.com/office/drawing/2014/main" id="{33D5CC3E-43F4-4863-9551-AB835B74E642}"/>
              </a:ext>
            </a:extLst>
          </p:cNvPr>
          <p:cNvCxnSpPr>
            <a:cxnSpLocks/>
          </p:cNvCxnSpPr>
          <p:nvPr/>
        </p:nvCxnSpPr>
        <p:spPr>
          <a:xfrm>
            <a:off x="7374193" y="3871854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図 11">
            <a:extLst>
              <a:ext uri="{FF2B5EF4-FFF2-40B4-BE49-F238E27FC236}">
                <a16:creationId xmlns:a16="http://schemas.microsoft.com/office/drawing/2014/main" id="{8E419538-E666-4ADB-9861-FF7FB7EAC91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3871854"/>
            <a:ext cx="534076" cy="529037"/>
          </a:xfrm>
          <a:prstGeom prst="rect">
            <a:avLst/>
          </a:prstGeom>
        </p:spPr>
      </p:pic>
      <p:pic>
        <p:nvPicPr>
          <p:cNvPr id="143" name="図 140">
            <a:extLst>
              <a:ext uri="{FF2B5EF4-FFF2-40B4-BE49-F238E27FC236}">
                <a16:creationId xmlns:a16="http://schemas.microsoft.com/office/drawing/2014/main" id="{5317005A-0E0E-495C-9BD1-21F02A29CBA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422937"/>
            <a:ext cx="534076" cy="529037"/>
          </a:xfrm>
          <a:prstGeom prst="rect">
            <a:avLst/>
          </a:prstGeom>
        </p:spPr>
      </p:pic>
      <p:pic>
        <p:nvPicPr>
          <p:cNvPr id="144" name="図 144">
            <a:extLst>
              <a:ext uri="{FF2B5EF4-FFF2-40B4-BE49-F238E27FC236}">
                <a16:creationId xmlns:a16="http://schemas.microsoft.com/office/drawing/2014/main" id="{F2009B0B-78C7-4D2E-831C-C74D05F7C74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999001"/>
            <a:ext cx="534076" cy="529037"/>
          </a:xfrm>
          <a:prstGeom prst="rect">
            <a:avLst/>
          </a:prstGeom>
        </p:spPr>
      </p:pic>
      <p:cxnSp>
        <p:nvCxnSpPr>
          <p:cNvPr id="145" name="直線矢印コネクタ 132">
            <a:extLst>
              <a:ext uri="{FF2B5EF4-FFF2-40B4-BE49-F238E27FC236}">
                <a16:creationId xmlns:a16="http://schemas.microsoft.com/office/drawing/2014/main" id="{8F836F06-B516-4D31-99B0-0E60731E6E91}"/>
              </a:ext>
            </a:extLst>
          </p:cNvPr>
          <p:cNvCxnSpPr>
            <a:cxnSpLocks/>
          </p:cNvCxnSpPr>
          <p:nvPr/>
        </p:nvCxnSpPr>
        <p:spPr>
          <a:xfrm>
            <a:off x="7167540" y="5145414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EDA436F8-3A3D-4CE6-8D6B-39DE965C48F1}"/>
              </a:ext>
            </a:extLst>
          </p:cNvPr>
          <p:cNvSpPr/>
          <p:nvPr/>
        </p:nvSpPr>
        <p:spPr>
          <a:xfrm>
            <a:off x="8720849" y="394502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0CEAA0C8-BA2A-4A9E-BA2E-6F9431411EC0}"/>
              </a:ext>
            </a:extLst>
          </p:cNvPr>
          <p:cNvSpPr/>
          <p:nvPr/>
        </p:nvSpPr>
        <p:spPr>
          <a:xfrm>
            <a:off x="8751716" y="4447918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8">
            <a:extLst>
              <a:ext uri="{FF2B5EF4-FFF2-40B4-BE49-F238E27FC236}">
                <a16:creationId xmlns:a16="http://schemas.microsoft.com/office/drawing/2014/main" id="{F8539A63-E240-41DB-90B0-8F8D6D94E14B}"/>
              </a:ext>
            </a:extLst>
          </p:cNvPr>
          <p:cNvSpPr/>
          <p:nvPr/>
        </p:nvSpPr>
        <p:spPr>
          <a:xfrm>
            <a:off x="8737861" y="5023982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49" name="直線矢印コネクタ 149">
            <a:extLst>
              <a:ext uri="{FF2B5EF4-FFF2-40B4-BE49-F238E27FC236}">
                <a16:creationId xmlns:a16="http://schemas.microsoft.com/office/drawing/2014/main" id="{B579F615-1CA1-4C59-B9B7-37C3EAEC8063}"/>
              </a:ext>
            </a:extLst>
          </p:cNvPr>
          <p:cNvCxnSpPr>
            <a:cxnSpLocks/>
            <a:endCxn id="142" idx="1"/>
          </p:cNvCxnSpPr>
          <p:nvPr/>
        </p:nvCxnSpPr>
        <p:spPr>
          <a:xfrm flipV="1">
            <a:off x="7953484" y="4136373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矢印コネクタ 150">
            <a:extLst>
              <a:ext uri="{FF2B5EF4-FFF2-40B4-BE49-F238E27FC236}">
                <a16:creationId xmlns:a16="http://schemas.microsoft.com/office/drawing/2014/main" id="{AD24D9C3-29CC-4A53-9872-AD91BF69F72C}"/>
              </a:ext>
            </a:extLst>
          </p:cNvPr>
          <p:cNvCxnSpPr>
            <a:cxnSpLocks/>
            <a:endCxn id="143" idx="1"/>
          </p:cNvCxnSpPr>
          <p:nvPr/>
        </p:nvCxnSpPr>
        <p:spPr>
          <a:xfrm flipV="1">
            <a:off x="7968679" y="4687456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矢印コネクタ 151">
            <a:extLst>
              <a:ext uri="{FF2B5EF4-FFF2-40B4-BE49-F238E27FC236}">
                <a16:creationId xmlns:a16="http://schemas.microsoft.com/office/drawing/2014/main" id="{BA497682-AE1C-4ED3-AEEB-6AEEE4027383}"/>
              </a:ext>
            </a:extLst>
          </p:cNvPr>
          <p:cNvCxnSpPr>
            <a:cxnSpLocks/>
          </p:cNvCxnSpPr>
          <p:nvPr/>
        </p:nvCxnSpPr>
        <p:spPr>
          <a:xfrm flipV="1">
            <a:off x="8031636" y="5240006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正方形/長方形 129">
            <a:extLst>
              <a:ext uri="{FF2B5EF4-FFF2-40B4-BE49-F238E27FC236}">
                <a16:creationId xmlns:a16="http://schemas.microsoft.com/office/drawing/2014/main" id="{8BDF34FB-3AD9-4424-ABAB-74F104F16D60}"/>
              </a:ext>
            </a:extLst>
          </p:cNvPr>
          <p:cNvSpPr/>
          <p:nvPr/>
        </p:nvSpPr>
        <p:spPr>
          <a:xfrm>
            <a:off x="7542481" y="523327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D3F3B46-CF17-4D30-9DE3-E26CE85B5F84}"/>
              </a:ext>
            </a:extLst>
          </p:cNvPr>
          <p:cNvSpPr/>
          <p:nvPr/>
        </p:nvSpPr>
        <p:spPr>
          <a:xfrm>
            <a:off x="7502913" y="3560576"/>
            <a:ext cx="11732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2199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246813"/>
            <a:ext cx="4046823" cy="208574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Face Recognition Framework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6" name="図 54">
            <a:extLst>
              <a:ext uri="{FF2B5EF4-FFF2-40B4-BE49-F238E27FC236}">
                <a16:creationId xmlns:a16="http://schemas.microsoft.com/office/drawing/2014/main" id="{061ED895-96F9-4E06-9288-FCD67FD2A3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81" b="16061"/>
          <a:stretch/>
        </p:blipFill>
        <p:spPr>
          <a:xfrm>
            <a:off x="1368245" y="2325396"/>
            <a:ext cx="2754535" cy="1820990"/>
          </a:xfrm>
          <a:prstGeom prst="rect">
            <a:avLst/>
          </a:prstGeom>
        </p:spPr>
      </p:pic>
      <p:pic>
        <p:nvPicPr>
          <p:cNvPr id="83" name="図 11">
            <a:extLst>
              <a:ext uri="{FF2B5EF4-FFF2-40B4-BE49-F238E27FC236}">
                <a16:creationId xmlns:a16="http://schemas.microsoft.com/office/drawing/2014/main" id="{FC3C0450-31DF-423E-A42E-7BC38DB9D63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4844" y="5122231"/>
            <a:ext cx="260689" cy="258552"/>
          </a:xfrm>
          <a:prstGeom prst="rect">
            <a:avLst/>
          </a:prstGeom>
        </p:spPr>
      </p:pic>
      <p:sp>
        <p:nvSpPr>
          <p:cNvPr id="84" name="テキスト ボックス 3">
            <a:extLst>
              <a:ext uri="{FF2B5EF4-FFF2-40B4-BE49-F238E27FC236}">
                <a16:creationId xmlns:a16="http://schemas.microsoft.com/office/drawing/2014/main" id="{18C18720-053B-4FFF-A941-344A6C54B23B}"/>
              </a:ext>
            </a:extLst>
          </p:cNvPr>
          <p:cNvSpPr txBox="1"/>
          <p:nvPr/>
        </p:nvSpPr>
        <p:spPr>
          <a:xfrm>
            <a:off x="830191" y="5654716"/>
            <a:ext cx="497252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四角形: 上の 2 つの角を丸める 17">
            <a:extLst>
              <a:ext uri="{FF2B5EF4-FFF2-40B4-BE49-F238E27FC236}">
                <a16:creationId xmlns:a16="http://schemas.microsoft.com/office/drawing/2014/main" id="{9CDFC26D-4DEC-4E19-A2DB-2EB37C5DE274}"/>
              </a:ext>
            </a:extLst>
          </p:cNvPr>
          <p:cNvSpPr/>
          <p:nvPr/>
        </p:nvSpPr>
        <p:spPr>
          <a:xfrm>
            <a:off x="906754" y="5427934"/>
            <a:ext cx="356588" cy="17868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75791"/>
          </a:solidFill>
          <a:ln w="381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7" name="図 20">
            <a:extLst>
              <a:ext uri="{FF2B5EF4-FFF2-40B4-BE49-F238E27FC236}">
                <a16:creationId xmlns:a16="http://schemas.microsoft.com/office/drawing/2014/main" id="{5CDC0373-C5CA-4405-BD74-56338BA3D61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82567" y="4868658"/>
            <a:ext cx="388693" cy="388693"/>
          </a:xfrm>
          <a:prstGeom prst="rect">
            <a:avLst/>
          </a:prstGeom>
        </p:spPr>
      </p:pic>
      <p:pic>
        <p:nvPicPr>
          <p:cNvPr id="88" name="図 49">
            <a:extLst>
              <a:ext uri="{FF2B5EF4-FFF2-40B4-BE49-F238E27FC236}">
                <a16:creationId xmlns:a16="http://schemas.microsoft.com/office/drawing/2014/main" id="{45D3049C-0D40-4783-A83C-24EFD4E1CF0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81218" y="4924003"/>
            <a:ext cx="195860" cy="194254"/>
          </a:xfrm>
          <a:prstGeom prst="rect">
            <a:avLst/>
          </a:prstGeom>
        </p:spPr>
      </p:pic>
      <p:cxnSp>
        <p:nvCxnSpPr>
          <p:cNvPr id="89" name="直線矢印コネクタ 50">
            <a:extLst>
              <a:ext uri="{FF2B5EF4-FFF2-40B4-BE49-F238E27FC236}">
                <a16:creationId xmlns:a16="http://schemas.microsoft.com/office/drawing/2014/main" id="{7A78746F-6A86-4B36-B805-ACAF4B30A40F}"/>
              </a:ext>
            </a:extLst>
          </p:cNvPr>
          <p:cNvCxnSpPr/>
          <p:nvPr/>
        </p:nvCxnSpPr>
        <p:spPr>
          <a:xfrm>
            <a:off x="1276554" y="534917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51">
            <a:extLst>
              <a:ext uri="{FF2B5EF4-FFF2-40B4-BE49-F238E27FC236}">
                <a16:creationId xmlns:a16="http://schemas.microsoft.com/office/drawing/2014/main" id="{87366964-7684-481B-85AB-41860EB86494}"/>
              </a:ext>
            </a:extLst>
          </p:cNvPr>
          <p:cNvCxnSpPr>
            <a:cxnSpLocks/>
          </p:cNvCxnSpPr>
          <p:nvPr/>
        </p:nvCxnSpPr>
        <p:spPr>
          <a:xfrm>
            <a:off x="1984471" y="5021129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四角形: 上の 2 つの角を丸める 52">
            <a:extLst>
              <a:ext uri="{FF2B5EF4-FFF2-40B4-BE49-F238E27FC236}">
                <a16:creationId xmlns:a16="http://schemas.microsoft.com/office/drawing/2014/main" id="{0980E6C3-ED97-444A-B9C5-37389E22316D}"/>
              </a:ext>
            </a:extLst>
          </p:cNvPr>
          <p:cNvSpPr/>
          <p:nvPr/>
        </p:nvSpPr>
        <p:spPr>
          <a:xfrm>
            <a:off x="2292804" y="4889933"/>
            <a:ext cx="387690" cy="244058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285A9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2" name="直線矢印コネクタ 53">
            <a:extLst>
              <a:ext uri="{FF2B5EF4-FFF2-40B4-BE49-F238E27FC236}">
                <a16:creationId xmlns:a16="http://schemas.microsoft.com/office/drawing/2014/main" id="{F73F22E5-029C-42A4-8955-62A8EB48F398}"/>
              </a:ext>
            </a:extLst>
          </p:cNvPr>
          <p:cNvCxnSpPr>
            <a:cxnSpLocks/>
          </p:cNvCxnSpPr>
          <p:nvPr/>
        </p:nvCxnSpPr>
        <p:spPr>
          <a:xfrm>
            <a:off x="196632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図 25">
            <a:extLst>
              <a:ext uri="{FF2B5EF4-FFF2-40B4-BE49-F238E27FC236}">
                <a16:creationId xmlns:a16="http://schemas.microsoft.com/office/drawing/2014/main" id="{7007AA6E-7520-4CEA-B7AA-279668F0F00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63372" y="5454658"/>
            <a:ext cx="361311" cy="363255"/>
          </a:xfrm>
          <a:prstGeom prst="rect">
            <a:avLst/>
          </a:prstGeom>
        </p:spPr>
      </p:pic>
      <p:sp>
        <p:nvSpPr>
          <p:cNvPr id="95" name="テキスト ボックス 4">
            <a:extLst>
              <a:ext uri="{FF2B5EF4-FFF2-40B4-BE49-F238E27FC236}">
                <a16:creationId xmlns:a16="http://schemas.microsoft.com/office/drawing/2014/main" id="{3192D118-76C3-4B72-8053-02B289702FCE}"/>
              </a:ext>
            </a:extLst>
          </p:cNvPr>
          <p:cNvSpPr txBox="1"/>
          <p:nvPr/>
        </p:nvSpPr>
        <p:spPr>
          <a:xfrm>
            <a:off x="2226401" y="5159563"/>
            <a:ext cx="500458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Face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6" name="直線矢印コネクタ 61">
            <a:extLst>
              <a:ext uri="{FF2B5EF4-FFF2-40B4-BE49-F238E27FC236}">
                <a16:creationId xmlns:a16="http://schemas.microsoft.com/office/drawing/2014/main" id="{6F640DCB-8EAB-4550-907D-B78959D0DF41}"/>
              </a:ext>
            </a:extLst>
          </p:cNvPr>
          <p:cNvCxnSpPr>
            <a:cxnSpLocks/>
          </p:cNvCxnSpPr>
          <p:nvPr/>
        </p:nvCxnSpPr>
        <p:spPr>
          <a:xfrm>
            <a:off x="2723633" y="560661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62">
            <a:extLst>
              <a:ext uri="{FF2B5EF4-FFF2-40B4-BE49-F238E27FC236}">
                <a16:creationId xmlns:a16="http://schemas.microsoft.com/office/drawing/2014/main" id="{1357CA54-280E-467E-A354-933CE2669992}"/>
              </a:ext>
            </a:extLst>
          </p:cNvPr>
          <p:cNvCxnSpPr>
            <a:cxnSpLocks/>
          </p:cNvCxnSpPr>
          <p:nvPr/>
        </p:nvCxnSpPr>
        <p:spPr>
          <a:xfrm>
            <a:off x="2723632" y="5192221"/>
            <a:ext cx="288949" cy="21491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テキスト ボックス 4">
            <a:extLst>
              <a:ext uri="{FF2B5EF4-FFF2-40B4-BE49-F238E27FC236}">
                <a16:creationId xmlns:a16="http://schemas.microsoft.com/office/drawing/2014/main" id="{37D21721-8FF6-434A-9F87-95633E48CCCF}"/>
              </a:ext>
            </a:extLst>
          </p:cNvPr>
          <p:cNvSpPr txBox="1"/>
          <p:nvPr/>
        </p:nvSpPr>
        <p:spPr>
          <a:xfrm>
            <a:off x="3033549" y="4783486"/>
            <a:ext cx="588623" cy="43088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 </a:t>
            </a:r>
          </a:p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9" name="Picture 2" descr="é¢é£ç»å">
            <a:extLst>
              <a:ext uri="{FF2B5EF4-FFF2-40B4-BE49-F238E27FC236}">
                <a16:creationId xmlns:a16="http://schemas.microsoft.com/office/drawing/2014/main" id="{6F5182AE-EE39-4903-9346-21B57E063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903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é¢é£ç»å">
            <a:extLst>
              <a:ext uri="{FF2B5EF4-FFF2-40B4-BE49-F238E27FC236}">
                <a16:creationId xmlns:a16="http://schemas.microsoft.com/office/drawing/2014/main" id="{98DFD0D2-F115-4525-88DA-57397C9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176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1" name="直線矢印コネクタ 66">
            <a:extLst>
              <a:ext uri="{FF2B5EF4-FFF2-40B4-BE49-F238E27FC236}">
                <a16:creationId xmlns:a16="http://schemas.microsoft.com/office/drawing/2014/main" id="{6328BB41-C0EF-45A6-9CF2-F5705F6AC54B}"/>
              </a:ext>
            </a:extLst>
          </p:cNvPr>
          <p:cNvCxnSpPr>
            <a:cxnSpLocks/>
          </p:cNvCxnSpPr>
          <p:nvPr/>
        </p:nvCxnSpPr>
        <p:spPr>
          <a:xfrm>
            <a:off x="359003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テキスト ボックス 4">
            <a:extLst>
              <a:ext uri="{FF2B5EF4-FFF2-40B4-BE49-F238E27FC236}">
                <a16:creationId xmlns:a16="http://schemas.microsoft.com/office/drawing/2014/main" id="{45257291-6383-480E-BAA0-7C6D8DFC8C43}"/>
              </a:ext>
            </a:extLst>
          </p:cNvPr>
          <p:cNvSpPr txBox="1"/>
          <p:nvPr/>
        </p:nvSpPr>
        <p:spPr>
          <a:xfrm>
            <a:off x="3681200" y="5951289"/>
            <a:ext cx="1040671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Live Camera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7" name="テキスト ボックス 4">
            <a:extLst>
              <a:ext uri="{FF2B5EF4-FFF2-40B4-BE49-F238E27FC236}">
                <a16:creationId xmlns:a16="http://schemas.microsoft.com/office/drawing/2014/main" id="{00555E96-0D40-41E2-9CEF-EDC8D2B5F423}"/>
              </a:ext>
            </a:extLst>
          </p:cNvPr>
          <p:cNvSpPr txBox="1"/>
          <p:nvPr/>
        </p:nvSpPr>
        <p:spPr>
          <a:xfrm>
            <a:off x="2173846" y="5489979"/>
            <a:ext cx="587020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Name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9" name="テキスト ボックス 4">
            <a:extLst>
              <a:ext uri="{FF2B5EF4-FFF2-40B4-BE49-F238E27FC236}">
                <a16:creationId xmlns:a16="http://schemas.microsoft.com/office/drawing/2014/main" id="{052874B1-D111-42DA-9E46-ABB635D4943B}"/>
              </a:ext>
            </a:extLst>
          </p:cNvPr>
          <p:cNvSpPr txBox="1"/>
          <p:nvPr/>
        </p:nvSpPr>
        <p:spPr>
          <a:xfrm>
            <a:off x="1418286" y="2384078"/>
            <a:ext cx="460382" cy="261610"/>
          </a:xfrm>
          <a:prstGeom prst="rect">
            <a:avLst/>
          </a:prstGeom>
          <a:solidFill>
            <a:srgbClr val="E15658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Live</a:t>
            </a:r>
            <a:endParaRPr kumimoji="1" lang="ja-JP" altLang="en-US" sz="11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図 20">
            <a:extLst>
              <a:ext uri="{FF2B5EF4-FFF2-40B4-BE49-F238E27FC236}">
                <a16:creationId xmlns:a16="http://schemas.microsoft.com/office/drawing/2014/main" id="{F6CFF48B-E8EA-4F8B-9207-D11D287638C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86787" y="4897647"/>
            <a:ext cx="388693" cy="38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57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94403E-ABFF-4E15-8C4D-235A40E2AE64}"/>
              </a:ext>
            </a:extLst>
          </p:cNvPr>
          <p:cNvSpPr/>
          <p:nvPr/>
        </p:nvSpPr>
        <p:spPr>
          <a:xfrm>
            <a:off x="872416" y="2261123"/>
            <a:ext cx="3745308" cy="1954264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421751"/>
            <a:ext cx="4046823" cy="163812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1B659F-E200-4B67-ACB0-49345EFABDE7}"/>
              </a:ext>
            </a:extLst>
          </p:cNvPr>
          <p:cNvSpPr/>
          <p:nvPr/>
        </p:nvSpPr>
        <p:spPr>
          <a:xfrm>
            <a:off x="853987" y="4648695"/>
            <a:ext cx="3745308" cy="1206195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Object detection IOT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sp>
        <p:nvSpPr>
          <p:cNvPr id="109" name="テキスト ボックス 4">
            <a:extLst>
              <a:ext uri="{FF2B5EF4-FFF2-40B4-BE49-F238E27FC236}">
                <a16:creationId xmlns:a16="http://schemas.microsoft.com/office/drawing/2014/main" id="{052874B1-D111-42DA-9E46-ABB635D4943B}"/>
              </a:ext>
            </a:extLst>
          </p:cNvPr>
          <p:cNvSpPr txBox="1"/>
          <p:nvPr/>
        </p:nvSpPr>
        <p:spPr>
          <a:xfrm>
            <a:off x="1521596" y="2384976"/>
            <a:ext cx="460382" cy="261610"/>
          </a:xfrm>
          <a:prstGeom prst="rect">
            <a:avLst/>
          </a:prstGeom>
          <a:solidFill>
            <a:srgbClr val="E15658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Live</a:t>
            </a:r>
            <a:endParaRPr kumimoji="1" lang="ja-JP" altLang="en-US" sz="11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正方形/長方形 29">
            <a:extLst>
              <a:ext uri="{FF2B5EF4-FFF2-40B4-BE49-F238E27FC236}">
                <a16:creationId xmlns:a16="http://schemas.microsoft.com/office/drawing/2014/main" id="{A31DE789-0B33-406D-B58F-78F9328EF734}"/>
              </a:ext>
            </a:extLst>
          </p:cNvPr>
          <p:cNvSpPr/>
          <p:nvPr/>
        </p:nvSpPr>
        <p:spPr>
          <a:xfrm>
            <a:off x="1682659" y="4684116"/>
            <a:ext cx="966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Raspberry Pi</a:t>
            </a:r>
            <a:endParaRPr lang="ja-JP" altLang="en-US" sz="1200" dirty="0"/>
          </a:p>
        </p:txBody>
      </p:sp>
      <p:pic>
        <p:nvPicPr>
          <p:cNvPr id="26" name="Picture 6" descr="ãraspberry piãã®ç»åæ¤ç´¢çµæ">
            <a:extLst>
              <a:ext uri="{FF2B5EF4-FFF2-40B4-BE49-F238E27FC236}">
                <a16:creationId xmlns:a16="http://schemas.microsoft.com/office/drawing/2014/main" id="{C0A9CEC1-B173-4D89-B5F7-A7488F9DE6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4" b="14787"/>
          <a:stretch/>
        </p:blipFill>
        <p:spPr bwMode="auto">
          <a:xfrm>
            <a:off x="1577736" y="4931681"/>
            <a:ext cx="1109851" cy="82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D58105E-A183-49E4-9CF3-279260BAF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407" y="4896668"/>
            <a:ext cx="851498" cy="811191"/>
          </a:xfrm>
          <a:prstGeom prst="rect">
            <a:avLst/>
          </a:prstGeom>
        </p:spPr>
      </p:pic>
      <p:sp>
        <p:nvSpPr>
          <p:cNvPr id="29" name="正方形/長方形 29">
            <a:extLst>
              <a:ext uri="{FF2B5EF4-FFF2-40B4-BE49-F238E27FC236}">
                <a16:creationId xmlns:a16="http://schemas.microsoft.com/office/drawing/2014/main" id="{94417637-F887-4FA4-8665-206CE3D5FB0A}"/>
              </a:ext>
            </a:extLst>
          </p:cNvPr>
          <p:cNvSpPr/>
          <p:nvPr/>
        </p:nvSpPr>
        <p:spPr>
          <a:xfrm>
            <a:off x="2848023" y="4684116"/>
            <a:ext cx="6640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Camera</a:t>
            </a:r>
            <a:endParaRPr lang="ja-JP" altLang="en-US" sz="12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B0A83F9-2B17-46CE-A5F6-08BC1E9285D0}"/>
              </a:ext>
            </a:extLst>
          </p:cNvPr>
          <p:cNvSpPr/>
          <p:nvPr/>
        </p:nvSpPr>
        <p:spPr>
          <a:xfrm>
            <a:off x="3643954" y="4684116"/>
            <a:ext cx="9904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/>
              <a:t>Robotic Arm</a:t>
            </a:r>
            <a:endParaRPr lang="ja-JP" altLang="en-US" sz="1200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2AFA57A2-35F9-4FAB-8239-EDE7B5D80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80" y="5200613"/>
            <a:ext cx="473142" cy="36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グラフィックス 10">
            <a:extLst>
              <a:ext uri="{FF2B5EF4-FFF2-40B4-BE49-F238E27FC236}">
                <a16:creationId xmlns:a16="http://schemas.microsoft.com/office/drawing/2014/main" id="{B94C5E3B-B929-4E27-8424-F374422E67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142" y="4908134"/>
            <a:ext cx="583169" cy="65214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F05F38A-AB28-4748-9F77-E128D1DDB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296" y="2385245"/>
            <a:ext cx="1860087" cy="17720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CCC7EE3-CCD6-4693-8DA9-405D0857F3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484" y="3379963"/>
            <a:ext cx="834985" cy="8380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D8694B-1F03-4309-9602-52629F0ACFB3}"/>
              </a:ext>
            </a:extLst>
          </p:cNvPr>
          <p:cNvSpPr/>
          <p:nvPr/>
        </p:nvSpPr>
        <p:spPr>
          <a:xfrm>
            <a:off x="1595543" y="3506586"/>
            <a:ext cx="579676" cy="543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448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BC124-7B5B-4771-99AA-81E29F46E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066" y="949911"/>
            <a:ext cx="2961409" cy="6858000"/>
          </a:xfrm>
          <a:prstGeom prst="rect">
            <a:avLst/>
          </a:prstGeom>
        </p:spPr>
      </p:pic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649945B5-EF7A-42F8-92A5-9FC18862056F}"/>
              </a:ext>
            </a:extLst>
          </p:cNvPr>
          <p:cNvSpPr/>
          <p:nvPr/>
        </p:nvSpPr>
        <p:spPr>
          <a:xfrm flipV="1">
            <a:off x="1380484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30DF90AA-B2B7-40FD-8293-7C57E6A3D0B5}"/>
              </a:ext>
            </a:extLst>
          </p:cNvPr>
          <p:cNvSpPr/>
          <p:nvPr/>
        </p:nvSpPr>
        <p:spPr>
          <a:xfrm flipV="1">
            <a:off x="661145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CC780E-F2B1-4318-B11A-685A7A8DD509}"/>
              </a:ext>
            </a:extLst>
          </p:cNvPr>
          <p:cNvSpPr/>
          <p:nvPr/>
        </p:nvSpPr>
        <p:spPr>
          <a:xfrm>
            <a:off x="716044" y="411975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6501C7F-6F7F-43BF-9519-A58D6F356753}"/>
              </a:ext>
            </a:extLst>
          </p:cNvPr>
          <p:cNvSpPr/>
          <p:nvPr/>
        </p:nvSpPr>
        <p:spPr>
          <a:xfrm>
            <a:off x="848941" y="411975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1B03FD1-0437-403E-A3FA-7DEE72380DFE}"/>
              </a:ext>
            </a:extLst>
          </p:cNvPr>
          <p:cNvSpPr/>
          <p:nvPr/>
        </p:nvSpPr>
        <p:spPr>
          <a:xfrm>
            <a:off x="848941" y="687502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4176FF-728E-498D-A3DF-78BE72BA309D}"/>
              </a:ext>
            </a:extLst>
          </p:cNvPr>
          <p:cNvGrpSpPr/>
          <p:nvPr/>
        </p:nvGrpSpPr>
        <p:grpSpPr>
          <a:xfrm>
            <a:off x="954385" y="739982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8B7CCE-3274-4FB1-B228-257FC6717990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2C6D63-B45B-4CE8-9638-92BDA9B8C6C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4A9406-95EB-41AB-B2C0-8833FA82BD87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7D171C7-EF27-4086-A932-EA0E114895A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589D6A-A8E0-4EF2-910E-8ECF5D8A38D6}"/>
              </a:ext>
            </a:extLst>
          </p:cNvPr>
          <p:cNvGrpSpPr/>
          <p:nvPr/>
        </p:nvGrpSpPr>
        <p:grpSpPr>
          <a:xfrm>
            <a:off x="1209152" y="735637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1D2BDE-64D6-47AB-99A2-681A3E0391DA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5648E9E-3B6D-4A2A-8487-F54A206498B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632E5D-7987-4998-929D-FA2B47246AB9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9D5A405-9954-47EB-91E5-C6CCD909BA0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D864B96-0121-4EC1-B3AF-FB82542C6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99" y="919448"/>
            <a:ext cx="737125" cy="775922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2F0174A-B0B9-4512-A770-FA31BE951AA2}"/>
              </a:ext>
            </a:extLst>
          </p:cNvPr>
          <p:cNvSpPr/>
          <p:nvPr/>
        </p:nvSpPr>
        <p:spPr>
          <a:xfrm>
            <a:off x="1408615" y="1083513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2EBACEA-04FF-4566-A008-F824CF8B3F9B}"/>
              </a:ext>
            </a:extLst>
          </p:cNvPr>
          <p:cNvSpPr/>
          <p:nvPr/>
        </p:nvSpPr>
        <p:spPr>
          <a:xfrm>
            <a:off x="712360" y="1082666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D81B75C-267C-4CFD-A86E-0E0B3B783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70" y="1856297"/>
            <a:ext cx="987638" cy="12863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67ED6F-F70C-437E-ABBE-99675ED1DBB1}"/>
              </a:ext>
            </a:extLst>
          </p:cNvPr>
          <p:cNvSpPr/>
          <p:nvPr/>
        </p:nvSpPr>
        <p:spPr>
          <a:xfrm>
            <a:off x="4269066" y="687501"/>
            <a:ext cx="2961409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EE26F-9082-4D01-AFB3-FCC7A6340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980" y="765756"/>
            <a:ext cx="557495" cy="72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17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C241130-4E83-4476-A9B3-8BD43583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2" y="277535"/>
            <a:ext cx="3164098" cy="1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9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3FFA3F9-3AAE-40DF-9E5B-274A9870498D}"/>
              </a:ext>
            </a:extLst>
          </p:cNvPr>
          <p:cNvSpPr/>
          <p:nvPr/>
        </p:nvSpPr>
        <p:spPr>
          <a:xfrm>
            <a:off x="736493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285F44-649E-478D-A9BD-7A56844E0464}"/>
              </a:ext>
            </a:extLst>
          </p:cNvPr>
          <p:cNvSpPr/>
          <p:nvPr/>
        </p:nvSpPr>
        <p:spPr>
          <a:xfrm>
            <a:off x="2322245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A66290-3BFB-4893-BFE6-83266D3FAF1C}"/>
              </a:ext>
            </a:extLst>
          </p:cNvPr>
          <p:cNvSpPr/>
          <p:nvPr/>
        </p:nvSpPr>
        <p:spPr>
          <a:xfrm>
            <a:off x="3907997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871502-36D9-4AEE-AE95-19A7664721E3}"/>
              </a:ext>
            </a:extLst>
          </p:cNvPr>
          <p:cNvSpPr/>
          <p:nvPr/>
        </p:nvSpPr>
        <p:spPr>
          <a:xfrm>
            <a:off x="5493750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B47A9B-8354-4312-A33D-878CCFA08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10" y="1105546"/>
            <a:ext cx="1094910" cy="94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D9E573-0417-4FD0-B1E6-C92F935AB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346" y="1076127"/>
            <a:ext cx="1166473" cy="93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67FBAB9-FC42-42FA-96D6-14B9D165D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763" y="1073343"/>
            <a:ext cx="1159316" cy="10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659CDC5-0A49-413D-ACC7-247E4F21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811" y="1106197"/>
            <a:ext cx="1353186" cy="9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E47852B-2526-4079-B774-860DCF7F1E73}"/>
              </a:ext>
            </a:extLst>
          </p:cNvPr>
          <p:cNvSpPr txBox="1"/>
          <p:nvPr/>
        </p:nvSpPr>
        <p:spPr>
          <a:xfrm>
            <a:off x="865556" y="2153387"/>
            <a:ext cx="1241687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Analyst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12943A-0F53-49CD-9011-AAC6A2D43D7E}"/>
              </a:ext>
            </a:extLst>
          </p:cNvPr>
          <p:cNvSpPr txBox="1"/>
          <p:nvPr/>
        </p:nvSpPr>
        <p:spPr>
          <a:xfrm>
            <a:off x="2462275" y="2149708"/>
            <a:ext cx="1195712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Science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F54EA9-679D-469D-B46C-3E2BB3046C69}"/>
              </a:ext>
            </a:extLst>
          </p:cNvPr>
          <p:cNvSpPr txBox="1"/>
          <p:nvPr/>
        </p:nvSpPr>
        <p:spPr>
          <a:xfrm>
            <a:off x="4009994" y="2153387"/>
            <a:ext cx="1317540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Engineer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FF1645-61A3-4191-8B9F-14500D63EB4D}"/>
              </a:ext>
            </a:extLst>
          </p:cNvPr>
          <p:cNvSpPr txBox="1"/>
          <p:nvPr/>
        </p:nvSpPr>
        <p:spPr>
          <a:xfrm>
            <a:off x="5531917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Developer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13BA7D-1989-469E-8EA0-59F6A31535FC}"/>
              </a:ext>
            </a:extLst>
          </p:cNvPr>
          <p:cNvSpPr/>
          <p:nvPr/>
        </p:nvSpPr>
        <p:spPr>
          <a:xfrm>
            <a:off x="7079503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DA068-FBB3-4F2A-AF15-28BBB9260D84}"/>
              </a:ext>
            </a:extLst>
          </p:cNvPr>
          <p:cNvSpPr txBox="1"/>
          <p:nvPr/>
        </p:nvSpPr>
        <p:spPr>
          <a:xfrm>
            <a:off x="7117670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Cloud Engineer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22F7683-AC8D-41C2-AA3F-980D8F580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045" y="995924"/>
            <a:ext cx="1223072" cy="108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106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ABAB1-2A2D-4FA3-822E-F7C2916C4121}"/>
              </a:ext>
            </a:extLst>
          </p:cNvPr>
          <p:cNvSpPr/>
          <p:nvPr/>
        </p:nvSpPr>
        <p:spPr>
          <a:xfrm>
            <a:off x="2052027" y="917769"/>
            <a:ext cx="3944983" cy="1915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8B3AE7E-8A93-4BD9-BD3E-AAD6BED6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90" y="1021014"/>
            <a:ext cx="3682303" cy="171922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87B131C-27C5-4311-A869-BA975EA7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24" y="4117765"/>
            <a:ext cx="3944454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50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263471" y="77492"/>
            <a:ext cx="10755824" cy="6447296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3984DA-7FA7-432B-B780-F3DF72F61DA5}"/>
              </a:ext>
            </a:extLst>
          </p:cNvPr>
          <p:cNvSpPr/>
          <p:nvPr/>
        </p:nvSpPr>
        <p:spPr>
          <a:xfrm>
            <a:off x="564221" y="791587"/>
            <a:ext cx="5204289" cy="452717"/>
          </a:xfrm>
          <a:prstGeom prst="rect">
            <a:avLst/>
          </a:prstGeom>
          <a:solidFill>
            <a:srgbClr val="113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6CAD0AA-706E-463A-9F6C-897C115A2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294256"/>
              </p:ext>
            </p:extLst>
          </p:nvPr>
        </p:nvGraphicFramePr>
        <p:xfrm>
          <a:off x="564220" y="1208870"/>
          <a:ext cx="5189070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20847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Machine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Material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Plan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F3BD74-CF2E-410E-B65E-78A16EF1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977935"/>
              </p:ext>
            </p:extLst>
          </p:nvPr>
        </p:nvGraphicFramePr>
        <p:xfrm>
          <a:off x="579718" y="2793898"/>
          <a:ext cx="518907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8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1930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654993" y="839538"/>
            <a:ext cx="103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64BFC-E91E-4562-86F6-89B51E4DA5F9}"/>
              </a:ext>
            </a:extLst>
          </p:cNvPr>
          <p:cNvSpPr txBox="1"/>
          <p:nvPr/>
        </p:nvSpPr>
        <p:spPr>
          <a:xfrm>
            <a:off x="579718" y="2424566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QA Status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452378F7-7C78-40CA-8A43-E609ADA5E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082649"/>
              </p:ext>
            </p:extLst>
          </p:nvPr>
        </p:nvGraphicFramePr>
        <p:xfrm>
          <a:off x="579717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8848182-1563-4AAE-912C-B6C21D226904}"/>
              </a:ext>
            </a:extLst>
          </p:cNvPr>
          <p:cNvSpPr txBox="1"/>
          <p:nvPr/>
        </p:nvSpPr>
        <p:spPr>
          <a:xfrm>
            <a:off x="579718" y="4944643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PPM</a:t>
            </a:r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BAA97EC2-3263-4D3C-A93D-9AF6DF676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540348"/>
              </p:ext>
            </p:extLst>
          </p:nvPr>
        </p:nvGraphicFramePr>
        <p:xfrm>
          <a:off x="2430448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Claim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FECA490C-D8F1-46D4-8A04-679F0D179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475251"/>
              </p:ext>
            </p:extLst>
          </p:nvPr>
        </p:nvGraphicFramePr>
        <p:xfrm>
          <a:off x="4335271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512EF0E-6127-4F95-B7B8-04DF03FEC620}"/>
              </a:ext>
            </a:extLst>
          </p:cNvPr>
          <p:cNvSpPr txBox="1"/>
          <p:nvPr/>
        </p:nvSpPr>
        <p:spPr>
          <a:xfrm>
            <a:off x="4879040" y="390321"/>
            <a:ext cx="2433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 Analysis Process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EF2715-8CB7-4916-A98E-74F95876D4B7}"/>
              </a:ext>
            </a:extLst>
          </p:cNvPr>
          <p:cNvSpPr txBox="1"/>
          <p:nvPr/>
        </p:nvSpPr>
        <p:spPr>
          <a:xfrm>
            <a:off x="4192121" y="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Total quality management (TQM) 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34" name="Picture 10" descr="Stock the Bar Invitation - Wedding/Bridal Colorblock Invitation | Engagement/Housewarming Printable">
            <a:extLst>
              <a:ext uri="{FF2B5EF4-FFF2-40B4-BE49-F238E27FC236}">
                <a16:creationId xmlns:a16="http://schemas.microsoft.com/office/drawing/2014/main" id="{E677108D-3CB3-4C3D-A8BF-712475041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0"/>
            <a:ext cx="381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825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3253212" y="584103"/>
            <a:ext cx="6992742" cy="299064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   PRODUCTION LINE STATUS  </a:t>
            </a:r>
            <a:r>
              <a:rPr lang="ja-JP" altLang="en-US" sz="1400" dirty="0">
                <a:solidFill>
                  <a:schemeClr val="bg1"/>
                </a:solidFill>
              </a:rPr>
              <a:t>製造ライン状況</a:t>
            </a:r>
            <a:endParaRPr 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787847BA-FA2B-40CC-B60E-E17BFD5BE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166684"/>
              </p:ext>
            </p:extLst>
          </p:nvPr>
        </p:nvGraphicFramePr>
        <p:xfrm>
          <a:off x="601579" y="2981819"/>
          <a:ext cx="9644375" cy="32491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27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6486887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8231134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13990290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9615660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63175673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29693480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4699046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88923912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57515226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250759979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42700705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2365765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0447621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13964737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67526202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36505204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76783345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61608335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869070942"/>
                    </a:ext>
                  </a:extLst>
                </a:gridCol>
                <a:gridCol w="951831">
                  <a:extLst>
                    <a:ext uri="{9D8B030D-6E8A-4147-A177-3AD203B41FA5}">
                      <a16:colId xmlns:a16="http://schemas.microsoft.com/office/drawing/2014/main" val="849084983"/>
                    </a:ext>
                  </a:extLst>
                </a:gridCol>
                <a:gridCol w="939469">
                  <a:extLst>
                    <a:ext uri="{9D8B030D-6E8A-4147-A177-3AD203B41FA5}">
                      <a16:colId xmlns:a16="http://schemas.microsoft.com/office/drawing/2014/main" val="2980787341"/>
                    </a:ext>
                  </a:extLst>
                </a:gridCol>
                <a:gridCol w="457374">
                  <a:extLst>
                    <a:ext uri="{9D8B030D-6E8A-4147-A177-3AD203B41FA5}">
                      <a16:colId xmlns:a16="http://schemas.microsoft.com/office/drawing/2014/main" val="946915873"/>
                    </a:ext>
                  </a:extLst>
                </a:gridCol>
                <a:gridCol w="243404">
                  <a:extLst>
                    <a:ext uri="{9D8B030D-6E8A-4147-A177-3AD203B41FA5}">
                      <a16:colId xmlns:a16="http://schemas.microsoft.com/office/drawing/2014/main" val="2861196155"/>
                    </a:ext>
                  </a:extLst>
                </a:gridCol>
              </a:tblGrid>
              <a:tr h="49847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Line No.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Operation Timeline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タイムライン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Current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Stop Time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(minute)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05013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LD220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E7E055"/>
                          </a:solidFill>
                        </a:rPr>
                        <a:t>BK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LL201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5D40"/>
                          </a:solidFill>
                        </a:rPr>
                        <a:t>ST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LB301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849576"/>
                  </a:ext>
                </a:extLst>
              </a:tr>
              <a:tr h="382144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EF358EE-E1A1-4E72-B9D7-C899EE1D0D1C}"/>
              </a:ext>
            </a:extLst>
          </p:cNvPr>
          <p:cNvSpPr txBox="1"/>
          <p:nvPr/>
        </p:nvSpPr>
        <p:spPr>
          <a:xfrm>
            <a:off x="444034" y="6369777"/>
            <a:ext cx="9996778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Operation Status:   </a:t>
            </a:r>
            <a:r>
              <a:rPr lang="ja-JP" altLang="en-US" sz="1200" dirty="0">
                <a:solidFill>
                  <a:srgbClr val="F55D40"/>
                </a:solidFill>
              </a:rPr>
              <a:t>● </a:t>
            </a:r>
            <a:r>
              <a:rPr lang="en-US" altLang="ja-JP" sz="1200" dirty="0"/>
              <a:t>Stop(ST)      </a:t>
            </a:r>
            <a:r>
              <a:rPr lang="ja-JP" altLang="en-US" sz="1200" dirty="0">
                <a:solidFill>
                  <a:srgbClr val="E7E055"/>
                </a:solidFill>
              </a:rPr>
              <a:t>● </a:t>
            </a:r>
            <a:r>
              <a:rPr lang="en-US" altLang="ja-JP" sz="1200" dirty="0"/>
              <a:t>Break(BK)     </a:t>
            </a:r>
            <a:r>
              <a:rPr lang="ja-JP" altLang="en-US" sz="1200" dirty="0">
                <a:solidFill>
                  <a:srgbClr val="F5B43F"/>
                </a:solidFill>
              </a:rPr>
              <a:t>● </a:t>
            </a:r>
            <a:r>
              <a:rPr lang="en-US" altLang="ja-JP" sz="1200" dirty="0"/>
              <a:t>Operate(OP)     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● </a:t>
            </a:r>
            <a:r>
              <a:rPr lang="en-US" altLang="ja-JP" sz="1200" dirty="0"/>
              <a:t>Inactive(IA)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6A32272-A8F3-4DC8-8F20-DB77AAC00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17136"/>
              </p:ext>
            </p:extLst>
          </p:nvPr>
        </p:nvGraphicFramePr>
        <p:xfrm>
          <a:off x="601579" y="978737"/>
          <a:ext cx="961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115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23765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  <a:gridCol w="209802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306891">
                  <a:extLst>
                    <a:ext uri="{9D8B030D-6E8A-4147-A177-3AD203B41FA5}">
                      <a16:colId xmlns:a16="http://schemas.microsoft.com/office/drawing/2014/main" val="437262137"/>
                    </a:ext>
                  </a:extLst>
                </a:gridCol>
                <a:gridCol w="207625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328662">
                  <a:extLst>
                    <a:ext uri="{9D8B030D-6E8A-4147-A177-3AD203B41FA5}">
                      <a16:colId xmlns:a16="http://schemas.microsoft.com/office/drawing/2014/main" val="1736653422"/>
                    </a:ext>
                  </a:extLst>
                </a:gridCol>
                <a:gridCol w="204160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363316">
                  <a:extLst>
                    <a:ext uri="{9D8B030D-6E8A-4147-A177-3AD203B41FA5}">
                      <a16:colId xmlns:a16="http://schemas.microsoft.com/office/drawing/2014/main" val="2460509135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 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工場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BUILDING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ビル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Japan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JF001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92AD0D9-BDF0-4D64-8B96-C351A5BE2D8A}"/>
              </a:ext>
            </a:extLst>
          </p:cNvPr>
          <p:cNvSpPr txBox="1"/>
          <p:nvPr/>
        </p:nvSpPr>
        <p:spPr>
          <a:xfrm>
            <a:off x="1286015" y="584103"/>
            <a:ext cx="1967197" cy="299064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PRODUCTION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6ABEE-F70D-4189-B7D6-777007F7B401}"/>
              </a:ext>
            </a:extLst>
          </p:cNvPr>
          <p:cNvSpPr txBox="1"/>
          <p:nvPr/>
        </p:nvSpPr>
        <p:spPr>
          <a:xfrm>
            <a:off x="9149118" y="627057"/>
            <a:ext cx="937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dirty="0">
                <a:solidFill>
                  <a:srgbClr val="FF0000"/>
                </a:solidFill>
              </a:rPr>
              <a:t>● </a:t>
            </a:r>
            <a:r>
              <a:rPr lang="en-US" altLang="ja-JP" sz="1100" dirty="0">
                <a:solidFill>
                  <a:schemeClr val="bg1"/>
                </a:solidFill>
              </a:rPr>
              <a:t>LIVE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4CCC3334-7980-4F47-8EA9-5B57F29775A1}"/>
              </a:ext>
            </a:extLst>
          </p:cNvPr>
          <p:cNvSpPr/>
          <p:nvPr/>
        </p:nvSpPr>
        <p:spPr>
          <a:xfrm>
            <a:off x="60870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OPRATION TIME </a:t>
            </a:r>
            <a:r>
              <a:rPr lang="ja-JP" altLang="en-US" sz="1100" b="1" dirty="0">
                <a:solidFill>
                  <a:srgbClr val="00356B"/>
                </a:solidFill>
              </a:rPr>
              <a:t>活動時間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566ED76C-6D7D-41FE-B510-43C11CE57B08}"/>
              </a:ext>
            </a:extLst>
          </p:cNvPr>
          <p:cNvSpPr/>
          <p:nvPr/>
        </p:nvSpPr>
        <p:spPr>
          <a:xfrm>
            <a:off x="304324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STOP TIME </a:t>
            </a:r>
            <a:r>
              <a:rPr lang="ja-JP" altLang="en-US" sz="1100" b="1" dirty="0">
                <a:solidFill>
                  <a:srgbClr val="00356B"/>
                </a:solidFill>
              </a:rPr>
              <a:t>停止期間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E0C42FCA-52C0-42BE-ABC7-D406FD1E17DA}"/>
              </a:ext>
            </a:extLst>
          </p:cNvPr>
          <p:cNvSpPr/>
          <p:nvPr/>
        </p:nvSpPr>
        <p:spPr>
          <a:xfrm>
            <a:off x="5477781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BREAK TIME</a:t>
            </a:r>
            <a:r>
              <a:rPr lang="ja-JP" altLang="en-US" sz="1100" b="1" dirty="0">
                <a:solidFill>
                  <a:srgbClr val="00356B"/>
                </a:solidFill>
              </a:rPr>
              <a:t> 休憩時間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4" name="Rectangle 2053">
            <a:extLst>
              <a:ext uri="{FF2B5EF4-FFF2-40B4-BE49-F238E27FC236}">
                <a16:creationId xmlns:a16="http://schemas.microsoft.com/office/drawing/2014/main" id="{3F006B96-BDA2-435B-91E2-AE7A677DAF07}"/>
              </a:ext>
            </a:extLst>
          </p:cNvPr>
          <p:cNvSpPr/>
          <p:nvPr/>
        </p:nvSpPr>
        <p:spPr>
          <a:xfrm>
            <a:off x="7912320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8869AB28-79BE-4A1A-BA01-71A6660A8ECD}"/>
              </a:ext>
            </a:extLst>
          </p:cNvPr>
          <p:cNvSpPr/>
          <p:nvPr/>
        </p:nvSpPr>
        <p:spPr>
          <a:xfrm>
            <a:off x="444034" y="6603760"/>
            <a:ext cx="5012071" cy="254240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60FEBBDC-238D-45B1-AAB0-6F7620167887}"/>
              </a:ext>
            </a:extLst>
          </p:cNvPr>
          <p:cNvSpPr/>
          <p:nvPr/>
        </p:nvSpPr>
        <p:spPr>
          <a:xfrm>
            <a:off x="5456105" y="6620869"/>
            <a:ext cx="4984708" cy="237132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C302BAD-9E1C-421F-AF45-419DC6DDAB38}"/>
              </a:ext>
            </a:extLst>
          </p:cNvPr>
          <p:cNvSpPr/>
          <p:nvPr/>
        </p:nvSpPr>
        <p:spPr>
          <a:xfrm>
            <a:off x="3799165" y="6612898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2060" name="Block Arc 2059">
            <a:extLst>
              <a:ext uri="{FF2B5EF4-FFF2-40B4-BE49-F238E27FC236}">
                <a16:creationId xmlns:a16="http://schemas.microsoft.com/office/drawing/2014/main" id="{62C59597-A8F8-44D6-8CA9-F9D11E287443}"/>
              </a:ext>
            </a:extLst>
          </p:cNvPr>
          <p:cNvSpPr/>
          <p:nvPr/>
        </p:nvSpPr>
        <p:spPr>
          <a:xfrm>
            <a:off x="1006638" y="2286402"/>
            <a:ext cx="1250943" cy="1165408"/>
          </a:xfrm>
          <a:prstGeom prst="blockArc">
            <a:avLst>
              <a:gd name="adj1" fmla="val 10799998"/>
              <a:gd name="adj2" fmla="val 21458162"/>
              <a:gd name="adj3" fmla="val 10482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1" name="Block Arc 2060">
            <a:extLst>
              <a:ext uri="{FF2B5EF4-FFF2-40B4-BE49-F238E27FC236}">
                <a16:creationId xmlns:a16="http://schemas.microsoft.com/office/drawing/2014/main" id="{D775E92E-0C20-451C-B662-9BCE350113D4}"/>
              </a:ext>
            </a:extLst>
          </p:cNvPr>
          <p:cNvSpPr/>
          <p:nvPr/>
        </p:nvSpPr>
        <p:spPr>
          <a:xfrm>
            <a:off x="948260" y="2212116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41AAA4-D15A-4190-964A-8CACEABA4FF3}"/>
              </a:ext>
            </a:extLst>
          </p:cNvPr>
          <p:cNvSpPr txBox="1"/>
          <p:nvPr/>
        </p:nvSpPr>
        <p:spPr>
          <a:xfrm>
            <a:off x="1070183" y="2361045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8</a:t>
            </a:r>
            <a:r>
              <a:rPr lang="en-US" sz="1600" dirty="0">
                <a:solidFill>
                  <a:schemeClr val="tx1"/>
                </a:solidFill>
              </a:rPr>
              <a:t>,250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(85%)</a:t>
            </a:r>
            <a:endParaRPr lang="en-US" sz="1200" dirty="0"/>
          </a:p>
        </p:txBody>
      </p:sp>
      <p:sp>
        <p:nvSpPr>
          <p:cNvPr id="2064" name="Block Arc 2063">
            <a:extLst>
              <a:ext uri="{FF2B5EF4-FFF2-40B4-BE49-F238E27FC236}">
                <a16:creationId xmlns:a16="http://schemas.microsoft.com/office/drawing/2014/main" id="{B9480778-8507-43AD-96A0-E5049866EC91}"/>
              </a:ext>
            </a:extLst>
          </p:cNvPr>
          <p:cNvSpPr/>
          <p:nvPr/>
        </p:nvSpPr>
        <p:spPr>
          <a:xfrm>
            <a:off x="3559379" y="2230981"/>
            <a:ext cx="1321354" cy="1331579"/>
          </a:xfrm>
          <a:prstGeom prst="blockArc">
            <a:avLst>
              <a:gd name="adj1" fmla="val 10799998"/>
              <a:gd name="adj2" fmla="val 21511890"/>
              <a:gd name="adj3" fmla="val 13825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2B4DE633-5B3D-42B3-A640-3D68E9D83141}"/>
              </a:ext>
            </a:extLst>
          </p:cNvPr>
          <p:cNvSpPr txBox="1"/>
          <p:nvPr/>
        </p:nvSpPr>
        <p:spPr>
          <a:xfrm>
            <a:off x="3584135" y="2391943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35</a:t>
            </a:r>
            <a:r>
              <a:rPr lang="en-US" sz="1600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(120%)</a:t>
            </a:r>
            <a:endParaRPr lang="en-US" sz="1200" dirty="0"/>
          </a:p>
        </p:txBody>
      </p:sp>
      <p:sp>
        <p:nvSpPr>
          <p:cNvPr id="2073" name="TextBox 2072">
            <a:extLst>
              <a:ext uri="{FF2B5EF4-FFF2-40B4-BE49-F238E27FC236}">
                <a16:creationId xmlns:a16="http://schemas.microsoft.com/office/drawing/2014/main" id="{1D1A1435-4B57-46E5-8F36-789F588FF531}"/>
              </a:ext>
            </a:extLst>
          </p:cNvPr>
          <p:cNvSpPr txBox="1"/>
          <p:nvPr/>
        </p:nvSpPr>
        <p:spPr>
          <a:xfrm>
            <a:off x="5457503" y="4894748"/>
            <a:ext cx="1893517" cy="114284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200" dirty="0"/>
              <a:t>Line: LL201</a:t>
            </a:r>
          </a:p>
          <a:p>
            <a:r>
              <a:rPr lang="en-US" sz="1200" dirty="0"/>
              <a:t>Period: 14:00 – 17:00</a:t>
            </a:r>
          </a:p>
          <a:p>
            <a:r>
              <a:rPr lang="en-US" sz="1200" dirty="0"/>
              <a:t>Controller: John Walker</a:t>
            </a:r>
          </a:p>
          <a:p>
            <a:r>
              <a:rPr lang="en-US" sz="1200" dirty="0"/>
              <a:t>Memo: </a:t>
            </a:r>
            <a:r>
              <a:rPr lang="ja-JP" altLang="en-US" sz="1200" dirty="0"/>
              <a:t> </a:t>
            </a:r>
            <a:r>
              <a:rPr lang="en-US" altLang="ja-JP" sz="1200" dirty="0"/>
              <a:t>Machine</a:t>
            </a:r>
            <a:r>
              <a:rPr lang="ja-JP" altLang="en-US" sz="1200" dirty="0"/>
              <a:t> </a:t>
            </a:r>
            <a:r>
              <a:rPr lang="en-US" altLang="ja-JP" sz="1200" dirty="0"/>
              <a:t>Repair</a:t>
            </a:r>
          </a:p>
          <a:p>
            <a:endParaRPr lang="en-US" sz="200" dirty="0"/>
          </a:p>
          <a:p>
            <a:r>
              <a:rPr lang="en-US" sz="12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200" dirty="0">
              <a:solidFill>
                <a:srgbClr val="01557A"/>
              </a:solidFill>
            </a:endParaRPr>
          </a:p>
        </p:txBody>
      </p:sp>
      <p:pic>
        <p:nvPicPr>
          <p:cNvPr id="2072" name="Picture 6">
            <a:extLst>
              <a:ext uri="{FF2B5EF4-FFF2-40B4-BE49-F238E27FC236}">
                <a16:creationId xmlns:a16="http://schemas.microsoft.com/office/drawing/2014/main" id="{8AC1EC8C-F4F5-40F6-849F-7C175AB85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111" y="4613465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Block Arc 32">
            <a:extLst>
              <a:ext uri="{FF2B5EF4-FFF2-40B4-BE49-F238E27FC236}">
                <a16:creationId xmlns:a16="http://schemas.microsoft.com/office/drawing/2014/main" id="{92EE526E-A7F5-4D25-9257-27BE8931A1D2}"/>
              </a:ext>
            </a:extLst>
          </p:cNvPr>
          <p:cNvSpPr/>
          <p:nvPr/>
        </p:nvSpPr>
        <p:spPr>
          <a:xfrm>
            <a:off x="5975668" y="2269933"/>
            <a:ext cx="1259949" cy="1178534"/>
          </a:xfrm>
          <a:prstGeom prst="blockArc">
            <a:avLst>
              <a:gd name="adj1" fmla="val 10799998"/>
              <a:gd name="adj2" fmla="val 21530936"/>
              <a:gd name="adj3" fmla="val 9648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ACF54F94-5792-4EF8-B055-0C8C17F8AF0F}"/>
              </a:ext>
            </a:extLst>
          </p:cNvPr>
          <p:cNvSpPr/>
          <p:nvPr/>
        </p:nvSpPr>
        <p:spPr>
          <a:xfrm>
            <a:off x="5956348" y="2209429"/>
            <a:ext cx="1321354" cy="1331579"/>
          </a:xfrm>
          <a:prstGeom prst="blockArc">
            <a:avLst>
              <a:gd name="adj1" fmla="val 10799998"/>
              <a:gd name="adj2" fmla="val 20694132"/>
              <a:gd name="adj3" fmla="val 14498"/>
            </a:avLst>
          </a:prstGeom>
          <a:solidFill>
            <a:srgbClr val="E7E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F35CE7-C06B-4F16-8B27-C057D085DB61}"/>
              </a:ext>
            </a:extLst>
          </p:cNvPr>
          <p:cNvSpPr txBox="1"/>
          <p:nvPr/>
        </p:nvSpPr>
        <p:spPr>
          <a:xfrm>
            <a:off x="6160580" y="2346889"/>
            <a:ext cx="899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92</a:t>
            </a:r>
            <a:r>
              <a:rPr lang="en-US" sz="1600" dirty="0">
                <a:solidFill>
                  <a:schemeClr val="tx1"/>
                </a:solidFill>
              </a:rPr>
              <a:t>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(95%)</a:t>
            </a:r>
            <a:endParaRPr lang="en-US" sz="1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5AA03F-EA8A-4394-BF50-6425D5C0F37E}"/>
              </a:ext>
            </a:extLst>
          </p:cNvPr>
          <p:cNvGrpSpPr/>
          <p:nvPr/>
        </p:nvGrpSpPr>
        <p:grpSpPr>
          <a:xfrm>
            <a:off x="8117517" y="2467375"/>
            <a:ext cx="1907502" cy="283146"/>
            <a:chOff x="8243071" y="2181497"/>
            <a:chExt cx="2098252" cy="31146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9FAB94-2495-403E-8032-6A11564AB399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D79D22-AB93-4018-A283-61BCCCF5D46A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78%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188D1A6-C7A2-4E1A-8A26-9B8A5260B95C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82A3D178-0398-4525-A723-AE6FE3875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01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3B4538-74EA-4007-847A-24B0485DA8CD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2E4EAB-48BA-42A3-B8D7-7BAE70D7820F}"/>
              </a:ext>
            </a:extLst>
          </p:cNvPr>
          <p:cNvSpPr/>
          <p:nvPr/>
        </p:nvSpPr>
        <p:spPr>
          <a:xfrm>
            <a:off x="221346" y="4342727"/>
            <a:ext cx="1811691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A7F6A4-60AB-4055-8106-7D49AACD4DF2}"/>
              </a:ext>
            </a:extLst>
          </p:cNvPr>
          <p:cNvSpPr/>
          <p:nvPr/>
        </p:nvSpPr>
        <p:spPr>
          <a:xfrm>
            <a:off x="2114896" y="4343640"/>
            <a:ext cx="215558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1E5234-8BB6-40F6-9F76-2D8853A44746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Live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88288C-1C37-42A9-BACD-256D6915DEF5}"/>
              </a:ext>
            </a:extLst>
          </p:cNvPr>
          <p:cNvSpPr txBox="1"/>
          <p:nvPr/>
        </p:nvSpPr>
        <p:spPr>
          <a:xfrm>
            <a:off x="2175213" y="5563402"/>
            <a:ext cx="204668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C1EA4B-5DA2-4AE2-BF60-D8C147E033D5}"/>
              </a:ext>
            </a:extLst>
          </p:cNvPr>
          <p:cNvSpPr txBox="1"/>
          <p:nvPr/>
        </p:nvSpPr>
        <p:spPr>
          <a:xfrm>
            <a:off x="272566" y="5563401"/>
            <a:ext cx="169260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55C811-0024-4EF7-9826-D207E36D9C07}"/>
              </a:ext>
            </a:extLst>
          </p:cNvPr>
          <p:cNvSpPr txBox="1"/>
          <p:nvPr/>
        </p:nvSpPr>
        <p:spPr>
          <a:xfrm>
            <a:off x="262016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2062" name="TextBox 2061">
            <a:extLst>
              <a:ext uri="{FF2B5EF4-FFF2-40B4-BE49-F238E27FC236}">
                <a16:creationId xmlns:a16="http://schemas.microsoft.com/office/drawing/2014/main" id="{4537060C-B398-4400-A294-733090710A7A}"/>
              </a:ext>
            </a:extLst>
          </p:cNvPr>
          <p:cNvSpPr txBox="1"/>
          <p:nvPr/>
        </p:nvSpPr>
        <p:spPr>
          <a:xfrm>
            <a:off x="217856" y="4336866"/>
            <a:ext cx="1811691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063" name="TextBox 2062">
            <a:extLst>
              <a:ext uri="{FF2B5EF4-FFF2-40B4-BE49-F238E27FC236}">
                <a16:creationId xmlns:a16="http://schemas.microsoft.com/office/drawing/2014/main" id="{57D27551-A74C-4E9C-B6C1-13D73668FC34}"/>
              </a:ext>
            </a:extLst>
          </p:cNvPr>
          <p:cNvSpPr txBox="1"/>
          <p:nvPr/>
        </p:nvSpPr>
        <p:spPr>
          <a:xfrm>
            <a:off x="2122058" y="4336866"/>
            <a:ext cx="214860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66" name="TextBox 2065">
            <a:extLst>
              <a:ext uri="{FF2B5EF4-FFF2-40B4-BE49-F238E27FC236}">
                <a16:creationId xmlns:a16="http://schemas.microsoft.com/office/drawing/2014/main" id="{597A1DDD-2FC4-4844-BEB5-C203BFA6DC01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067" name="TextBox 2066">
            <a:extLst>
              <a:ext uri="{FF2B5EF4-FFF2-40B4-BE49-F238E27FC236}">
                <a16:creationId xmlns:a16="http://schemas.microsoft.com/office/drawing/2014/main" id="{451B0F1F-CC69-45FD-9F7C-26D6613BD2AD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2068" name="Picture 2067">
            <a:extLst>
              <a:ext uri="{FF2B5EF4-FFF2-40B4-BE49-F238E27FC236}">
                <a16:creationId xmlns:a16="http://schemas.microsoft.com/office/drawing/2014/main" id="{87CBAC6E-EAAE-477D-8C0B-C9AD21129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407" y="4733016"/>
            <a:ext cx="350434" cy="333340"/>
          </a:xfrm>
          <a:prstGeom prst="rect">
            <a:avLst/>
          </a:prstGeom>
        </p:spPr>
      </p:pic>
      <p:pic>
        <p:nvPicPr>
          <p:cNvPr id="2070" name="Graphic 2069">
            <a:extLst>
              <a:ext uri="{FF2B5EF4-FFF2-40B4-BE49-F238E27FC236}">
                <a16:creationId xmlns:a16="http://schemas.microsoft.com/office/drawing/2014/main" id="{7F27BAFB-0FC4-4D5D-9DEF-C9A98D7E5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41200" y="4708542"/>
            <a:ext cx="357814" cy="357814"/>
          </a:xfrm>
          <a:prstGeom prst="rect">
            <a:avLst/>
          </a:prstGeom>
        </p:spPr>
      </p:pic>
      <p:pic>
        <p:nvPicPr>
          <p:cNvPr id="2078" name="Graphic 2077">
            <a:extLst>
              <a:ext uri="{FF2B5EF4-FFF2-40B4-BE49-F238E27FC236}">
                <a16:creationId xmlns:a16="http://schemas.microsoft.com/office/drawing/2014/main" id="{429E2AF2-B534-46D9-B95A-C51B881AB3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8725" y="3513578"/>
            <a:ext cx="476251" cy="47625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E627093B-5F4F-4FE1-B441-B27CFC662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52" y="4733016"/>
            <a:ext cx="350434" cy="33334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0BD16A59-4007-490F-9A96-50420F5A27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19847" y="4708542"/>
            <a:ext cx="357814" cy="357814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CE4496F8-F366-47E0-8BB2-93A7426819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98203" y="4708542"/>
            <a:ext cx="357814" cy="357814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B9B296BB-B9C1-4ED8-AA66-640D684959FE}"/>
              </a:ext>
            </a:extLst>
          </p:cNvPr>
          <p:cNvSpPr txBox="1"/>
          <p:nvPr/>
        </p:nvSpPr>
        <p:spPr>
          <a:xfrm>
            <a:off x="4816469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CA857E-2685-4E8B-9604-32FC93D367D2}"/>
              </a:ext>
            </a:extLst>
          </p:cNvPr>
          <p:cNvSpPr txBox="1"/>
          <p:nvPr/>
        </p:nvSpPr>
        <p:spPr>
          <a:xfrm>
            <a:off x="224623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897926E-FBD3-4F65-8C9E-7FBF536108EC}"/>
              </a:ext>
            </a:extLst>
          </p:cNvPr>
          <p:cNvSpPr txBox="1"/>
          <p:nvPr/>
        </p:nvSpPr>
        <p:spPr>
          <a:xfrm>
            <a:off x="2947001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DECCA5A-1990-4C88-B2D0-ED0076B1CE17}"/>
              </a:ext>
            </a:extLst>
          </p:cNvPr>
          <p:cNvSpPr txBox="1"/>
          <p:nvPr/>
        </p:nvSpPr>
        <p:spPr>
          <a:xfrm>
            <a:off x="3633450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91" name="Graphic 90">
            <a:extLst>
              <a:ext uri="{FF2B5EF4-FFF2-40B4-BE49-F238E27FC236}">
                <a16:creationId xmlns:a16="http://schemas.microsoft.com/office/drawing/2014/main" id="{F65F8826-C4C0-4802-8731-62A098E25A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06149" y="4741071"/>
            <a:ext cx="325285" cy="325285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4510C4FE-94F5-40ED-B166-BAB06DB213A8}"/>
              </a:ext>
            </a:extLst>
          </p:cNvPr>
          <p:cNvSpPr txBox="1"/>
          <p:nvPr/>
        </p:nvSpPr>
        <p:spPr>
          <a:xfrm>
            <a:off x="1372491" y="5126916"/>
            <a:ext cx="592678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ARM </a:t>
            </a:r>
          </a:p>
          <a:p>
            <a:pPr algn="ctr"/>
            <a:r>
              <a:rPr lang="en-US" sz="900" dirty="0"/>
              <a:t>Template</a:t>
            </a:r>
          </a:p>
        </p:txBody>
      </p:sp>
      <p:pic>
        <p:nvPicPr>
          <p:cNvPr id="93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5B5DAF3C-5982-48C9-8F3B-C3396EDD2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10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46DB408-12CC-456A-9E12-61B1FA056325}"/>
              </a:ext>
            </a:extLst>
          </p:cNvPr>
          <p:cNvSpPr txBox="1"/>
          <p:nvPr/>
        </p:nvSpPr>
        <p:spPr>
          <a:xfrm>
            <a:off x="824697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DAF2D6-A8F9-43D2-A8E1-2D4043F730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640" y="157146"/>
            <a:ext cx="5758448" cy="384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28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1A1BCC3B-8EF9-40BE-9463-CB0E7593B6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556125"/>
              </p:ext>
            </p:extLst>
          </p:nvPr>
        </p:nvGraphicFramePr>
        <p:xfrm>
          <a:off x="2084799" y="1467135"/>
          <a:ext cx="8161161" cy="4777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166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3331082260"/>
                    </a:ext>
                  </a:extLst>
                </a:gridCol>
              </a:tblGrid>
              <a:tr h="281033">
                <a:tc rowSpan="2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2020 YTD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81033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product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service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Total net sales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96,000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Operating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   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Cost of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Fulfillment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</a:t>
                      </a:r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  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Marketing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Other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     Total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94,500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Operating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Interest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(200)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21898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Other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98320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Income before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3,650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9576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Provision for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(450)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Net income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2,800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015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FINANCIAL ANALYSIS REPORT </a:t>
            </a:r>
            <a:r>
              <a:rPr lang="ja-JP" altLang="en-US" sz="1600" dirty="0">
                <a:solidFill>
                  <a:schemeClr val="bg1"/>
                </a:solidFill>
              </a:rPr>
              <a:t>財務分析レポート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51397"/>
            <a:ext cx="5016457" cy="258631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C8EB5F-5785-462A-94E7-850EE1FBA2B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EB4EB40C-4189-4208-8D2D-4EF41C642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961307"/>
              </p:ext>
            </p:extLst>
          </p:nvPr>
        </p:nvGraphicFramePr>
        <p:xfrm>
          <a:off x="628077" y="55149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Currency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通貨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Yen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8" name="Table 4">
            <a:extLst>
              <a:ext uri="{FF2B5EF4-FFF2-40B4-BE49-F238E27FC236}">
                <a16:creationId xmlns:a16="http://schemas.microsoft.com/office/drawing/2014/main" id="{9B30BA7F-B46F-4965-97A8-01C8C4DFC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077537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9" name="Table 4">
            <a:extLst>
              <a:ext uri="{FF2B5EF4-FFF2-40B4-BE49-F238E27FC236}">
                <a16:creationId xmlns:a16="http://schemas.microsoft.com/office/drawing/2014/main" id="{664AAC1D-B9A0-4A59-B6E7-4E49F59675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99289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2" name="Table 4">
            <a:extLst>
              <a:ext uri="{FF2B5EF4-FFF2-40B4-BE49-F238E27FC236}">
                <a16:creationId xmlns:a16="http://schemas.microsoft.com/office/drawing/2014/main" id="{98BD615D-F389-4E5F-8A01-CA6B129A9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854164"/>
              </p:ext>
            </p:extLst>
          </p:nvPr>
        </p:nvGraphicFramePr>
        <p:xfrm>
          <a:off x="628077" y="486775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Unit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通貨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Million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3" name="Table 4">
            <a:extLst>
              <a:ext uri="{FF2B5EF4-FFF2-40B4-BE49-F238E27FC236}">
                <a16:creationId xmlns:a16="http://schemas.microsoft.com/office/drawing/2014/main" id="{89D2966C-6432-4C32-AA5B-E748C40B7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393239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4" name="Table 4">
            <a:extLst>
              <a:ext uri="{FF2B5EF4-FFF2-40B4-BE49-F238E27FC236}">
                <a16:creationId xmlns:a16="http://schemas.microsoft.com/office/drawing/2014/main" id="{BAA4A892-728B-4C59-BB83-5B7AF4B2D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20124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Fiscal Year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年度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FY2020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2060" name="Straight Connector 2059">
            <a:extLst>
              <a:ext uri="{FF2B5EF4-FFF2-40B4-BE49-F238E27FC236}">
                <a16:creationId xmlns:a16="http://schemas.microsoft.com/office/drawing/2014/main" id="{1C94DF24-2A5D-45A5-8F61-6D33E4AEF302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61" name="Table 4">
            <a:extLst>
              <a:ext uri="{FF2B5EF4-FFF2-40B4-BE49-F238E27FC236}">
                <a16:creationId xmlns:a16="http://schemas.microsoft.com/office/drawing/2014/main" id="{0692A6BA-EB6F-472E-9311-D9F9D3958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881299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356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Income Statement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Balance Sheet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Cash Flow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Financial Ratio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062" name="Table 4">
            <a:extLst>
              <a:ext uri="{FF2B5EF4-FFF2-40B4-BE49-F238E27FC236}">
                <a16:creationId xmlns:a16="http://schemas.microsoft.com/office/drawing/2014/main" id="{3D4AAA72-2544-43D1-A080-C4F69539B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789782"/>
              </p:ext>
            </p:extLst>
          </p:nvPr>
        </p:nvGraphicFramePr>
        <p:xfrm>
          <a:off x="617364" y="4458999"/>
          <a:ext cx="1248858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628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EN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日本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中国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2065" name="TextBox 2064">
            <a:extLst>
              <a:ext uri="{FF2B5EF4-FFF2-40B4-BE49-F238E27FC236}">
                <a16:creationId xmlns:a16="http://schemas.microsoft.com/office/drawing/2014/main" id="{AC0777D7-5822-4517-9986-F3D8705ACD13}"/>
              </a:ext>
            </a:extLst>
          </p:cNvPr>
          <p:cNvSpPr txBox="1"/>
          <p:nvPr/>
        </p:nvSpPr>
        <p:spPr>
          <a:xfrm>
            <a:off x="8168571" y="4791966"/>
            <a:ext cx="1604842" cy="12989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Drill-Through</a:t>
            </a:r>
          </a:p>
          <a:p>
            <a:r>
              <a:rPr lang="en-US" sz="1600" dirty="0"/>
              <a:t>to get </a:t>
            </a:r>
          </a:p>
          <a:p>
            <a:r>
              <a:rPr lang="en-US" sz="1600" dirty="0"/>
              <a:t>more insights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6" name="Picture 6">
            <a:extLst>
              <a:ext uri="{FF2B5EF4-FFF2-40B4-BE49-F238E27FC236}">
                <a16:creationId xmlns:a16="http://schemas.microsoft.com/office/drawing/2014/main" id="{A5D3134A-2D8F-4C76-BDBA-7F0E24D7D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680" y="4526182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TextBox 2066">
            <a:extLst>
              <a:ext uri="{FF2B5EF4-FFF2-40B4-BE49-F238E27FC236}">
                <a16:creationId xmlns:a16="http://schemas.microsoft.com/office/drawing/2014/main" id="{08385B23-1DF2-4C66-B0D0-4D53740BDF08}"/>
              </a:ext>
            </a:extLst>
          </p:cNvPr>
          <p:cNvSpPr txBox="1"/>
          <p:nvPr/>
        </p:nvSpPr>
        <p:spPr>
          <a:xfrm>
            <a:off x="2524225" y="5295473"/>
            <a:ext cx="1604842" cy="3385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 Down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8" name="Picture 6">
            <a:extLst>
              <a:ext uri="{FF2B5EF4-FFF2-40B4-BE49-F238E27FC236}">
                <a16:creationId xmlns:a16="http://schemas.microsoft.com/office/drawing/2014/main" id="{263C0282-1FCD-4265-989D-D4881C391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334" y="5029688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69" name="Table 4">
            <a:extLst>
              <a:ext uri="{FF2B5EF4-FFF2-40B4-BE49-F238E27FC236}">
                <a16:creationId xmlns:a16="http://schemas.microsoft.com/office/drawing/2014/main" id="{D13503AE-0C0B-41E5-8EE3-CB08F9966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944994"/>
              </p:ext>
            </p:extLst>
          </p:nvPr>
        </p:nvGraphicFramePr>
        <p:xfrm>
          <a:off x="629178" y="4050243"/>
          <a:ext cx="1247756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387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6238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Year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b="0" dirty="0">
                          <a:solidFill>
                            <a:schemeClr val="bg1"/>
                          </a:solidFill>
                        </a:rPr>
                        <a:t>Quarter</a:t>
                      </a:r>
                      <a:endParaRPr 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95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B8436CF-D921-4866-A5D6-9A688946FEC1}"/>
              </a:ext>
            </a:extLst>
          </p:cNvPr>
          <p:cNvSpPr/>
          <p:nvPr/>
        </p:nvSpPr>
        <p:spPr>
          <a:xfrm>
            <a:off x="4778829" y="4352473"/>
            <a:ext cx="1179980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DAC178-9855-4E22-87E1-7E41658F7E4A}"/>
              </a:ext>
            </a:extLst>
          </p:cNvPr>
          <p:cNvSpPr/>
          <p:nvPr/>
        </p:nvSpPr>
        <p:spPr>
          <a:xfrm>
            <a:off x="221346" y="4342727"/>
            <a:ext cx="1361935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F3AF41-4246-4D0B-B1C5-8405233DA997}"/>
              </a:ext>
            </a:extLst>
          </p:cNvPr>
          <p:cNvSpPr/>
          <p:nvPr/>
        </p:nvSpPr>
        <p:spPr>
          <a:xfrm>
            <a:off x="1664003" y="4343640"/>
            <a:ext cx="3009013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B38971-B5A4-4FA7-BBEA-7DC6A913C1D4}"/>
              </a:ext>
            </a:extLst>
          </p:cNvPr>
          <p:cNvSpPr txBox="1"/>
          <p:nvPr/>
        </p:nvSpPr>
        <p:spPr>
          <a:xfrm>
            <a:off x="4802578" y="5591645"/>
            <a:ext cx="1105010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RFM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95A8A-BCEC-43E7-B037-DE6FF4769CF8}"/>
              </a:ext>
            </a:extLst>
          </p:cNvPr>
          <p:cNvSpPr txBox="1"/>
          <p:nvPr/>
        </p:nvSpPr>
        <p:spPr>
          <a:xfrm>
            <a:off x="1747101" y="5563402"/>
            <a:ext cx="285699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870BD-F2AB-4CFF-9B8C-DC1773190D12}"/>
              </a:ext>
            </a:extLst>
          </p:cNvPr>
          <p:cNvSpPr txBox="1"/>
          <p:nvPr/>
        </p:nvSpPr>
        <p:spPr>
          <a:xfrm>
            <a:off x="272566" y="5563401"/>
            <a:ext cx="127241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6C9418-2D62-4AB0-877B-6F072B22482A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6D7B4F-BE3E-4EBE-9AB9-791C85AAAAF9}"/>
              </a:ext>
            </a:extLst>
          </p:cNvPr>
          <p:cNvSpPr txBox="1"/>
          <p:nvPr/>
        </p:nvSpPr>
        <p:spPr>
          <a:xfrm>
            <a:off x="217856" y="4336866"/>
            <a:ext cx="1361935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6C2550-D5AD-47A8-A16A-D86562675791}"/>
              </a:ext>
            </a:extLst>
          </p:cNvPr>
          <p:cNvSpPr txBox="1"/>
          <p:nvPr/>
        </p:nvSpPr>
        <p:spPr>
          <a:xfrm>
            <a:off x="1672625" y="4336866"/>
            <a:ext cx="2999272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E49150-AE67-4623-A7D5-DEB6FCCBA869}"/>
              </a:ext>
            </a:extLst>
          </p:cNvPr>
          <p:cNvSpPr txBox="1"/>
          <p:nvPr/>
        </p:nvSpPr>
        <p:spPr>
          <a:xfrm>
            <a:off x="4777211" y="4330781"/>
            <a:ext cx="1185088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67948E-898F-4EAE-8E69-B20BF254EA1C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99B3F8E-18B8-493A-8B8C-088DDC7DA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696" y="4733016"/>
            <a:ext cx="350434" cy="33334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7549D306-CE15-4006-9558-7FAD01EF0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5118" y="4708542"/>
            <a:ext cx="357814" cy="35781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356F7E3-D6F9-4874-ADD6-72FB6ECFD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5" y="4733016"/>
            <a:ext cx="350434" cy="33334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05B3794-2D55-4FF2-A499-1514B9B749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93279" y="4708542"/>
            <a:ext cx="357814" cy="35781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15A1B63B-D38D-448B-84C8-ECC7D916AA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71635" y="4708542"/>
            <a:ext cx="357814" cy="35781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07F2404-E6F1-4AEB-A5BB-2E9ED33D6339}"/>
              </a:ext>
            </a:extLst>
          </p:cNvPr>
          <p:cNvSpPr txBox="1"/>
          <p:nvPr/>
        </p:nvSpPr>
        <p:spPr>
          <a:xfrm>
            <a:off x="4979758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9BC99A-A1E1-4CA2-8533-3C1D05AEC1BE}"/>
              </a:ext>
            </a:extLst>
          </p:cNvPr>
          <p:cNvSpPr txBox="1"/>
          <p:nvPr/>
        </p:nvSpPr>
        <p:spPr>
          <a:xfrm>
            <a:off x="191967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F33845-30C2-48B2-AD2D-ACB12ED5DDB9}"/>
              </a:ext>
            </a:extLst>
          </p:cNvPr>
          <p:cNvSpPr txBox="1"/>
          <p:nvPr/>
        </p:nvSpPr>
        <p:spPr>
          <a:xfrm>
            <a:off x="2620433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C44A91-8247-450F-8742-3D1B1B2D1628}"/>
              </a:ext>
            </a:extLst>
          </p:cNvPr>
          <p:cNvSpPr txBox="1"/>
          <p:nvPr/>
        </p:nvSpPr>
        <p:spPr>
          <a:xfrm>
            <a:off x="3927368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45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E94415B5-D80B-40A2-A55D-676577D4E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C7F4F02-C276-4A65-A14C-2884A29CABB0}"/>
              </a:ext>
            </a:extLst>
          </p:cNvPr>
          <p:cNvSpPr txBox="1"/>
          <p:nvPr/>
        </p:nvSpPr>
        <p:spPr>
          <a:xfrm>
            <a:off x="868240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E9FF2A2-4A36-4FAA-A91A-54030CAF2F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394" y="4745218"/>
            <a:ext cx="440454" cy="44045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F021C88-16C4-49CE-85E3-7B471B7C53B4}"/>
              </a:ext>
            </a:extLst>
          </p:cNvPr>
          <p:cNvSpPr txBox="1"/>
          <p:nvPr/>
        </p:nvSpPr>
        <p:spPr>
          <a:xfrm>
            <a:off x="3277760" y="5222003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026D7E-46C7-469A-B0BE-82DE97363E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4366" y="387832"/>
            <a:ext cx="5744443" cy="371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68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TRANSACTION ANALYSIS </a:t>
            </a:r>
            <a:r>
              <a:rPr lang="ja-JP" altLang="en-US" sz="1600" dirty="0">
                <a:solidFill>
                  <a:schemeClr val="bg1"/>
                </a:solidFill>
              </a:rPr>
              <a:t>顧客のトランザクション分析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id="{02C08FE6-4D36-44BE-884D-E9B4EAA06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80346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id="{3F1F8EEC-4B74-4528-A91F-D4EAA3DD0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737768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Area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アリア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id="{F6508DF0-8136-40CB-B810-18C8EF3E4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3204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D8F845B-6F3F-4281-A5E2-961295782FA2}"/>
              </a:ext>
            </a:extLst>
          </p:cNvPr>
          <p:cNvCxnSpPr/>
          <p:nvPr/>
        </p:nvCxnSpPr>
        <p:spPr>
          <a:xfrm>
            <a:off x="648311" y="3536735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2720D33-E65F-4D50-8C39-28D05E58A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74973"/>
              </p:ext>
            </p:extLst>
          </p:nvPr>
        </p:nvGraphicFramePr>
        <p:xfrm>
          <a:off x="628077" y="3739677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Recency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最終購入日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09E2746-A966-4666-B6A6-2DE2FA740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850443"/>
              </p:ext>
            </p:extLst>
          </p:nvPr>
        </p:nvGraphicFramePr>
        <p:xfrm>
          <a:off x="628077" y="4583129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Frequency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購入回数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AE46BC-E0C3-4B3B-BF5B-7864F4458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51202"/>
              </p:ext>
            </p:extLst>
          </p:nvPr>
        </p:nvGraphicFramePr>
        <p:xfrm>
          <a:off x="628077" y="5426581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Monetary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購入金額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50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EE85489-3854-4AAF-AD5F-E5359FD0D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050054"/>
              </p:ext>
            </p:extLst>
          </p:nvPr>
        </p:nvGraphicFramePr>
        <p:xfrm>
          <a:off x="2084801" y="1501782"/>
          <a:ext cx="4773199" cy="4752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401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3597425585"/>
                    </a:ext>
                  </a:extLst>
                </a:gridCol>
                <a:gridCol w="125476">
                  <a:extLst>
                    <a:ext uri="{9D8B030D-6E8A-4147-A177-3AD203B41FA5}">
                      <a16:colId xmlns:a16="http://schemas.microsoft.com/office/drawing/2014/main" val="2171589465"/>
                    </a:ext>
                  </a:extLst>
                </a:gridCol>
                <a:gridCol w="725449">
                  <a:extLst>
                    <a:ext uri="{9D8B030D-6E8A-4147-A177-3AD203B41FA5}">
                      <a16:colId xmlns:a16="http://schemas.microsoft.com/office/drawing/2014/main" val="1246374544"/>
                    </a:ext>
                  </a:extLst>
                </a:gridCol>
                <a:gridCol w="85267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43370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10184">
                  <a:extLst>
                    <a:ext uri="{9D8B030D-6E8A-4147-A177-3AD203B41FA5}">
                      <a16:colId xmlns:a16="http://schemas.microsoft.com/office/drawing/2014/main" val="421392548"/>
                    </a:ext>
                  </a:extLst>
                </a:gridCol>
              </a:tblGrid>
              <a:tr h="330650">
                <a:tc gridSpan="10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(No. of members) (vs LY)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  <a:tr h="350611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◀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810953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987615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F4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1,100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-55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259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  <a:tr h="578394">
                <a:tc gridSpan="10"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</a:t>
                      </a:r>
                      <a:r>
                        <a:rPr lang="en-US" sz="1200" dirty="0">
                          <a:solidFill>
                            <a:srgbClr val="8FAADC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8FAADC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Platinum  </a:t>
                      </a:r>
                      <a:r>
                        <a:rPr lang="ja-JP" altLang="en-US" sz="1200" dirty="0">
                          <a:solidFill>
                            <a:srgbClr val="B4C7E7"/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Gold  </a:t>
                      </a:r>
                      <a:r>
                        <a:rPr lang="ja-JP" altLang="en-US" sz="1200" dirty="0">
                          <a:solidFill>
                            <a:srgbClr val="DAE3F3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Silver </a:t>
                      </a:r>
                      <a:r>
                        <a:rPr lang="en-US" altLang="ja-JP" sz="1200" dirty="0">
                          <a:solidFill>
                            <a:srgbClr val="F2F2F2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Bronze  </a:t>
                      </a:r>
                    </a:p>
                    <a:p>
                      <a:pPr algn="l"/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Churn</a:t>
                      </a:r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607706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521BA5C7-C442-49DE-AF8F-C3AB234AB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709324"/>
              </p:ext>
            </p:extLst>
          </p:nvPr>
        </p:nvGraphicFramePr>
        <p:xfrm>
          <a:off x="6955121" y="1486307"/>
          <a:ext cx="3347279" cy="20813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771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Profiles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プロフィール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80416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84FEA6-3FF4-4AC1-9F75-18E604AB1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272901"/>
              </p:ext>
            </p:extLst>
          </p:nvPr>
        </p:nvGraphicFramePr>
        <p:xfrm>
          <a:off x="6987779" y="3736669"/>
          <a:ext cx="3347279" cy="25160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253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Behavior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行動 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(Product Contribution)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229065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5DAA019-8601-4AE8-844C-CE648C0D5332}"/>
              </a:ext>
            </a:extLst>
          </p:cNvPr>
          <p:cNvSpPr txBox="1"/>
          <p:nvPr/>
        </p:nvSpPr>
        <p:spPr>
          <a:xfrm>
            <a:off x="5064217" y="5285766"/>
            <a:ext cx="1879733" cy="92027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Get full list</a:t>
            </a:r>
          </a:p>
          <a:p>
            <a:r>
              <a:rPr lang="en-US" sz="1600" dirty="0"/>
              <a:t>For target marketing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2E12FB46-5B01-4BA6-A253-997BB7F0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47" y="5186964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A84AC06-34E1-430D-9EEC-AF67EEFF67BB}"/>
              </a:ext>
            </a:extLst>
          </p:cNvPr>
          <p:cNvGrpSpPr/>
          <p:nvPr/>
        </p:nvGrpSpPr>
        <p:grpSpPr>
          <a:xfrm>
            <a:off x="7251265" y="2238416"/>
            <a:ext cx="948610" cy="956559"/>
            <a:chOff x="10765971" y="1808412"/>
            <a:chExt cx="948610" cy="98867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C7FDE4D-9966-4D8F-A298-B7F664B01AC8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Partial Circle 18">
              <a:extLst>
                <a:ext uri="{FF2B5EF4-FFF2-40B4-BE49-F238E27FC236}">
                  <a16:creationId xmlns:a16="http://schemas.microsoft.com/office/drawing/2014/main" id="{3A9A7C0F-E8D4-4464-B134-7D108D186653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pie">
              <a:avLst>
                <a:gd name="adj1" fmla="val 0"/>
                <a:gd name="adj2" fmla="val 13324949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91D0704-2BE4-42F7-9649-AE19BF1A8A53}"/>
              </a:ext>
            </a:extLst>
          </p:cNvPr>
          <p:cNvSpPr txBox="1"/>
          <p:nvPr/>
        </p:nvSpPr>
        <p:spPr>
          <a:xfrm>
            <a:off x="7767474" y="1887975"/>
            <a:ext cx="5371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38%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B052B0-98E3-4DF0-849D-E8C3D2433069}"/>
              </a:ext>
            </a:extLst>
          </p:cNvPr>
          <p:cNvSpPr txBox="1"/>
          <p:nvPr/>
        </p:nvSpPr>
        <p:spPr>
          <a:xfrm>
            <a:off x="6932261" y="3030894"/>
            <a:ext cx="654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62%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6F27066-5BF0-4E67-87F3-0077C204C212}"/>
              </a:ext>
            </a:extLst>
          </p:cNvPr>
          <p:cNvGrpSpPr/>
          <p:nvPr/>
        </p:nvGrpSpPr>
        <p:grpSpPr>
          <a:xfrm>
            <a:off x="8666875" y="2046355"/>
            <a:ext cx="268597" cy="1279912"/>
            <a:chOff x="8243071" y="2181497"/>
            <a:chExt cx="295457" cy="1407905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47B0EC3-BD5A-4370-A5B9-E80E78C65DAB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70650E1-5D58-431A-8BDA-9F6AC8502DC9}"/>
                </a:ext>
              </a:extLst>
            </p:cNvPr>
            <p:cNvSpPr/>
            <p:nvPr/>
          </p:nvSpPr>
          <p:spPr>
            <a:xfrm>
              <a:off x="8243071" y="2684596"/>
              <a:ext cx="295457" cy="90480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60%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F10756E-CEDF-498E-BA25-BA8698ACBDC2}"/>
              </a:ext>
            </a:extLst>
          </p:cNvPr>
          <p:cNvGrpSpPr/>
          <p:nvPr/>
        </p:nvGrpSpPr>
        <p:grpSpPr>
          <a:xfrm>
            <a:off x="9043693" y="2046355"/>
            <a:ext cx="268597" cy="1279912"/>
            <a:chOff x="8243071" y="2181497"/>
            <a:chExt cx="295457" cy="140790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49099B-0A72-472C-9826-3C78D227121E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8BAEF53-1A5C-45A8-8948-D10B5F2791B2}"/>
                </a:ext>
              </a:extLst>
            </p:cNvPr>
            <p:cNvSpPr/>
            <p:nvPr/>
          </p:nvSpPr>
          <p:spPr>
            <a:xfrm>
              <a:off x="8243071" y="2525078"/>
              <a:ext cx="295457" cy="106432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70%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4DD92D1-7342-4A3D-9AF5-8AAC392A0024}"/>
              </a:ext>
            </a:extLst>
          </p:cNvPr>
          <p:cNvGrpSpPr/>
          <p:nvPr/>
        </p:nvGrpSpPr>
        <p:grpSpPr>
          <a:xfrm>
            <a:off x="9433722" y="2046355"/>
            <a:ext cx="268597" cy="1279912"/>
            <a:chOff x="8243071" y="2181497"/>
            <a:chExt cx="295457" cy="1407905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79E96A2-C9FB-4812-8C54-5B6E30454BB3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1989F6C-FDDA-4F6E-AB34-48609AD3755A}"/>
                </a:ext>
              </a:extLst>
            </p:cNvPr>
            <p:cNvSpPr/>
            <p:nvPr/>
          </p:nvSpPr>
          <p:spPr>
            <a:xfrm>
              <a:off x="8243071" y="2840261"/>
              <a:ext cx="295457" cy="74914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50%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9C98C9B-6E45-4046-8CE4-66C8DA23B9ED}"/>
              </a:ext>
            </a:extLst>
          </p:cNvPr>
          <p:cNvGrpSpPr/>
          <p:nvPr/>
        </p:nvGrpSpPr>
        <p:grpSpPr>
          <a:xfrm>
            <a:off x="9820633" y="2046355"/>
            <a:ext cx="268597" cy="1279912"/>
            <a:chOff x="8243071" y="2181497"/>
            <a:chExt cx="295457" cy="1407905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9FC20C7-32B5-40AC-8937-460FFD42688D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B7F9FBE-B3CB-46E1-8EFF-DC9761EC2DC8}"/>
                </a:ext>
              </a:extLst>
            </p:cNvPr>
            <p:cNvSpPr/>
            <p:nvPr/>
          </p:nvSpPr>
          <p:spPr>
            <a:xfrm>
              <a:off x="8243071" y="3106737"/>
              <a:ext cx="295457" cy="4826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30%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93BE8D7-8ECD-48CC-A5D1-70902A6CDB6A}"/>
              </a:ext>
            </a:extLst>
          </p:cNvPr>
          <p:cNvSpPr txBox="1"/>
          <p:nvPr/>
        </p:nvSpPr>
        <p:spPr>
          <a:xfrm>
            <a:off x="8601121" y="3284337"/>
            <a:ext cx="16040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20’s    30’s    40’s    50’s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DBEB2B-FA5A-4A1A-B0E0-78529A6EAA42}"/>
              </a:ext>
            </a:extLst>
          </p:cNvPr>
          <p:cNvSpPr txBox="1"/>
          <p:nvPr/>
        </p:nvSpPr>
        <p:spPr>
          <a:xfrm>
            <a:off x="9070270" y="1736527"/>
            <a:ext cx="537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2AF9F97-2B49-43F6-9FE5-A1BE44A178ED}"/>
              </a:ext>
            </a:extLst>
          </p:cNvPr>
          <p:cNvCxnSpPr>
            <a:cxnSpLocks/>
          </p:cNvCxnSpPr>
          <p:nvPr/>
        </p:nvCxnSpPr>
        <p:spPr>
          <a:xfrm>
            <a:off x="7477457" y="5955626"/>
            <a:ext cx="276036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B4D63C4-0B4A-43A3-921B-4EA036581585}"/>
              </a:ext>
            </a:extLst>
          </p:cNvPr>
          <p:cNvCxnSpPr>
            <a:cxnSpLocks/>
          </p:cNvCxnSpPr>
          <p:nvPr/>
        </p:nvCxnSpPr>
        <p:spPr>
          <a:xfrm flipV="1">
            <a:off x="7477457" y="4247080"/>
            <a:ext cx="0" cy="170854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5279C80-AB38-40DB-A8D9-46E7B03004DA}"/>
              </a:ext>
            </a:extLst>
          </p:cNvPr>
          <p:cNvSpPr txBox="1"/>
          <p:nvPr/>
        </p:nvSpPr>
        <p:spPr>
          <a:xfrm>
            <a:off x="8205706" y="5983067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1707AFC-FD1B-45F9-A36B-45F36D72E0D5}"/>
              </a:ext>
            </a:extLst>
          </p:cNvPr>
          <p:cNvSpPr txBox="1"/>
          <p:nvPr/>
        </p:nvSpPr>
        <p:spPr>
          <a:xfrm>
            <a:off x="6743824" y="3949879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Frequency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051" name="Straight Connector 2050">
            <a:extLst>
              <a:ext uri="{FF2B5EF4-FFF2-40B4-BE49-F238E27FC236}">
                <a16:creationId xmlns:a16="http://schemas.microsoft.com/office/drawing/2014/main" id="{091F6916-3C59-4D9D-BCF6-CF1BE9C8653B}"/>
              </a:ext>
            </a:extLst>
          </p:cNvPr>
          <p:cNvCxnSpPr>
            <a:cxnSpLocks/>
          </p:cNvCxnSpPr>
          <p:nvPr/>
        </p:nvCxnSpPr>
        <p:spPr>
          <a:xfrm flipV="1">
            <a:off x="8812059" y="4226878"/>
            <a:ext cx="0" cy="17287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19161A6-9B9B-46D9-AFFC-3CC0F617B50C}"/>
              </a:ext>
            </a:extLst>
          </p:cNvPr>
          <p:cNvCxnSpPr>
            <a:cxnSpLocks/>
          </p:cNvCxnSpPr>
          <p:nvPr/>
        </p:nvCxnSpPr>
        <p:spPr>
          <a:xfrm flipH="1">
            <a:off x="7477456" y="5017551"/>
            <a:ext cx="262974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66EC914-E188-436D-AB30-7A8127EC5FB1}"/>
              </a:ext>
            </a:extLst>
          </p:cNvPr>
          <p:cNvSpPr/>
          <p:nvPr/>
        </p:nvSpPr>
        <p:spPr>
          <a:xfrm>
            <a:off x="7944232" y="5001427"/>
            <a:ext cx="439906" cy="445259"/>
          </a:xfrm>
          <a:prstGeom prst="ellips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Product3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F48EEB5-09B8-4778-9462-364F86520C20}"/>
              </a:ext>
            </a:extLst>
          </p:cNvPr>
          <p:cNvSpPr/>
          <p:nvPr/>
        </p:nvSpPr>
        <p:spPr>
          <a:xfrm>
            <a:off x="8683600" y="4428887"/>
            <a:ext cx="300462" cy="304118"/>
          </a:xfrm>
          <a:prstGeom prst="ellipse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5866BDD-47A9-40A7-BC3A-741E95465705}"/>
              </a:ext>
            </a:extLst>
          </p:cNvPr>
          <p:cNvSpPr/>
          <p:nvPr/>
        </p:nvSpPr>
        <p:spPr>
          <a:xfrm>
            <a:off x="9420168" y="4372314"/>
            <a:ext cx="439907" cy="44525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Product2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E7634-6362-4D74-B6B8-6B5D169D5E66}"/>
              </a:ext>
            </a:extLst>
          </p:cNvPr>
          <p:cNvSpPr/>
          <p:nvPr/>
        </p:nvSpPr>
        <p:spPr>
          <a:xfrm>
            <a:off x="9027099" y="5183125"/>
            <a:ext cx="585516" cy="592640"/>
          </a:xfrm>
          <a:prstGeom prst="ellipse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Product4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B5A310E6-28C1-4215-8207-6F7C00BEC82F}"/>
              </a:ext>
            </a:extLst>
          </p:cNvPr>
          <p:cNvSpPr txBox="1"/>
          <p:nvPr/>
        </p:nvSpPr>
        <p:spPr>
          <a:xfrm>
            <a:off x="2005064" y="4443720"/>
            <a:ext cx="929581" cy="3375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>
                <a:solidFill>
                  <a:srgbClr val="01557A"/>
                </a:solidFill>
              </a:rPr>
              <a:t>Editable</a:t>
            </a:r>
          </a:p>
        </p:txBody>
      </p:sp>
      <p:pic>
        <p:nvPicPr>
          <p:cNvPr id="2056" name="Picture 6">
            <a:extLst>
              <a:ext uri="{FF2B5EF4-FFF2-40B4-BE49-F238E27FC236}">
                <a16:creationId xmlns:a16="http://schemas.microsoft.com/office/drawing/2014/main" id="{D9214ACE-C563-435E-ADBC-981606499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556" y="4247080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56385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1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273628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806676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Decomposition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Market Basket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Churn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Promotion Effectiveness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3990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674EE25-7E54-4335-B387-54ECA105D529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0B6E6C3-D6C2-4CF4-AB8C-548AA4E705D1}"/>
              </a:ext>
            </a:extLst>
          </p:cNvPr>
          <p:cNvSpPr/>
          <p:nvPr/>
        </p:nvSpPr>
        <p:spPr>
          <a:xfrm>
            <a:off x="221346" y="4342727"/>
            <a:ext cx="1361935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3FE335B-1C22-40C5-B0CF-0C97FEE84BE1}"/>
              </a:ext>
            </a:extLst>
          </p:cNvPr>
          <p:cNvSpPr/>
          <p:nvPr/>
        </p:nvSpPr>
        <p:spPr>
          <a:xfrm>
            <a:off x="1664004" y="4343640"/>
            <a:ext cx="2606480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71B5628-FA9B-40CD-8E57-28276BC84A93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RFM Parameter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050592D-EB4A-4F2E-B041-FC122363C806}"/>
              </a:ext>
            </a:extLst>
          </p:cNvPr>
          <p:cNvSpPr txBox="1"/>
          <p:nvPr/>
        </p:nvSpPr>
        <p:spPr>
          <a:xfrm>
            <a:off x="1747101" y="5563402"/>
            <a:ext cx="2474795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2CA718D-F23D-48FE-8E81-97A8125A7BFC}"/>
              </a:ext>
            </a:extLst>
          </p:cNvPr>
          <p:cNvSpPr txBox="1"/>
          <p:nvPr/>
        </p:nvSpPr>
        <p:spPr>
          <a:xfrm>
            <a:off x="272566" y="5563401"/>
            <a:ext cx="127241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D383419-3313-4E48-BAAD-3C7E0D5BB115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3DE01BD-AD2C-451B-8A7F-99047B89B6E2}"/>
              </a:ext>
            </a:extLst>
          </p:cNvPr>
          <p:cNvSpPr txBox="1"/>
          <p:nvPr/>
        </p:nvSpPr>
        <p:spPr>
          <a:xfrm>
            <a:off x="217856" y="4336866"/>
            <a:ext cx="1361935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6869CBE-E15B-4F94-906B-23A7A57C4C2C}"/>
              </a:ext>
            </a:extLst>
          </p:cNvPr>
          <p:cNvSpPr txBox="1"/>
          <p:nvPr/>
        </p:nvSpPr>
        <p:spPr>
          <a:xfrm>
            <a:off x="1672625" y="4336866"/>
            <a:ext cx="2598042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F64931B-667D-4F8D-B3A2-CCC7A75D0FAA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5A25F2B-20B6-4566-B91E-A31AFF86076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6632BB13-28D5-4DCC-9D0B-6FED734EF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494" y="4733016"/>
            <a:ext cx="350434" cy="33334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E2FF7937-070C-40FC-9B1A-807F1A3E7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39172" y="4708542"/>
            <a:ext cx="357814" cy="357814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E870CDD1-B0E0-4591-A9B3-092AD87A4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5" y="4733016"/>
            <a:ext cx="350434" cy="33334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B81C4D8B-4DD3-4CD9-8A49-F41749F30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7333" y="4708542"/>
            <a:ext cx="357814" cy="357814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6B0DB788-023A-4435-91F7-3B47B08506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75689" y="4708542"/>
            <a:ext cx="357814" cy="357814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168EF489-951B-4EAB-8960-9D39D29A361B}"/>
              </a:ext>
            </a:extLst>
          </p:cNvPr>
          <p:cNvSpPr txBox="1"/>
          <p:nvPr/>
        </p:nvSpPr>
        <p:spPr>
          <a:xfrm>
            <a:off x="4522556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6DD0A93-F87D-43F2-87D6-CFB045B16294}"/>
              </a:ext>
            </a:extLst>
          </p:cNvPr>
          <p:cNvSpPr txBox="1"/>
          <p:nvPr/>
        </p:nvSpPr>
        <p:spPr>
          <a:xfrm>
            <a:off x="1723724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4140440-AB0E-46A1-98B1-A2EEDE4B2C30}"/>
              </a:ext>
            </a:extLst>
          </p:cNvPr>
          <p:cNvSpPr txBox="1"/>
          <p:nvPr/>
        </p:nvSpPr>
        <p:spPr>
          <a:xfrm>
            <a:off x="2424487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8CC5F99-FB3A-4848-A589-7AFE86C2F3F7}"/>
              </a:ext>
            </a:extLst>
          </p:cNvPr>
          <p:cNvSpPr txBox="1"/>
          <p:nvPr/>
        </p:nvSpPr>
        <p:spPr>
          <a:xfrm>
            <a:off x="3731422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102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7CECB3C0-9333-44C0-82C8-1CCB8B612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749FD95E-A37C-4B57-99A0-88A09469466B}"/>
              </a:ext>
            </a:extLst>
          </p:cNvPr>
          <p:cNvSpPr txBox="1"/>
          <p:nvPr/>
        </p:nvSpPr>
        <p:spPr>
          <a:xfrm>
            <a:off x="868240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27675112-F26E-4D11-930A-9AEBE83F7D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4362" y="4727151"/>
            <a:ext cx="335057" cy="34009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E6F3AA6D-66D4-413F-A899-B9282A297CCC}"/>
              </a:ext>
            </a:extLst>
          </p:cNvPr>
          <p:cNvSpPr txBox="1"/>
          <p:nvPr/>
        </p:nvSpPr>
        <p:spPr>
          <a:xfrm>
            <a:off x="5054171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DAX</a:t>
            </a:r>
          </a:p>
          <a:p>
            <a:pPr algn="ctr"/>
            <a:r>
              <a:rPr lang="en-US" sz="900" dirty="0"/>
              <a:t>Language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B166D3EF-D094-4E89-907D-FBC5BA162C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448" y="4745218"/>
            <a:ext cx="440454" cy="440454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490ACE3D-6ED2-45F8-949D-C65D92D82A8B}"/>
              </a:ext>
            </a:extLst>
          </p:cNvPr>
          <p:cNvSpPr txBox="1"/>
          <p:nvPr/>
        </p:nvSpPr>
        <p:spPr>
          <a:xfrm>
            <a:off x="3081814" y="5222003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98451-9BF0-436F-834F-2116C2DD3E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4208" y="385864"/>
            <a:ext cx="5764045" cy="372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331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Material Management - Bill of Material</a:t>
            </a:r>
            <a:r>
              <a:rPr lang="ja-JP" altLang="en-US" sz="1600" dirty="0">
                <a:solidFill>
                  <a:schemeClr val="bg1"/>
                </a:solidFill>
              </a:rPr>
              <a:t> </a:t>
            </a:r>
            <a:r>
              <a:rPr lang="en-US" altLang="ja-JP" sz="1600" dirty="0">
                <a:solidFill>
                  <a:schemeClr val="bg1"/>
                </a:solidFill>
              </a:rPr>
              <a:t>(BOM)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0" y="1031966"/>
            <a:ext cx="2026059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861368"/>
              </p:ext>
            </p:extLst>
          </p:nvPr>
        </p:nvGraphicFramePr>
        <p:xfrm>
          <a:off x="2654136" y="1035078"/>
          <a:ext cx="764715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474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13470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7298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51969196"/>
                    </a:ext>
                  </a:extLst>
                </a:gridCol>
                <a:gridCol w="145760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Order Status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Production Planning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Production Planning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 Structure Simulation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F453DDAE-BA91-4063-8EAF-9DD79509F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246269"/>
              </p:ext>
            </p:extLst>
          </p:nvPr>
        </p:nvGraphicFramePr>
        <p:xfrm>
          <a:off x="628077" y="1153622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工場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Factory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002123F-5FC1-4C68-B37C-B211367FE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03776"/>
              </p:ext>
            </p:extLst>
          </p:nvPr>
        </p:nvGraphicFramePr>
        <p:xfrm>
          <a:off x="628077" y="1759289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Department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部門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Department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5CD148B1-CBA7-4DE3-A783-0C7E77714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644629"/>
              </p:ext>
            </p:extLst>
          </p:nvPr>
        </p:nvGraphicFramePr>
        <p:xfrm>
          <a:off x="628077" y="2364956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Catalog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カタログ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41B39DA-E070-49BB-8CCF-ABD870274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767737"/>
              </p:ext>
            </p:extLst>
          </p:nvPr>
        </p:nvGraphicFramePr>
        <p:xfrm>
          <a:off x="610938" y="3614614"/>
          <a:ext cx="1867051" cy="25388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101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9604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 BOM Structure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007203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Assembly 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4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5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BDA999A-1001-4237-BCCD-9B9BEE30C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832423"/>
              </p:ext>
            </p:extLst>
          </p:nvPr>
        </p:nvGraphicFramePr>
        <p:xfrm>
          <a:off x="652876" y="2970622"/>
          <a:ext cx="1776184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995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96226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Part 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パーツ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05A0E6E-784A-4C41-9C3B-8AA95EE2F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285204"/>
              </p:ext>
            </p:extLst>
          </p:nvPr>
        </p:nvGraphicFramePr>
        <p:xfrm>
          <a:off x="8024884" y="1595352"/>
          <a:ext cx="2277516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7516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57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Detail Part No. EN-101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4391675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F9741D2-7D56-4AC4-ABF7-092897254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3571" y="1345575"/>
            <a:ext cx="1780186" cy="13351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0342E24-C970-450B-B0A7-E8724E2B9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2046" y="3402597"/>
            <a:ext cx="1383912" cy="1377815"/>
          </a:xfrm>
          <a:prstGeom prst="rect">
            <a:avLst/>
          </a:prstGeom>
        </p:spPr>
      </p:pic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79B24A65-FA6B-4B18-AFA9-9C9BAC142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535525"/>
              </p:ext>
            </p:extLst>
          </p:nvPr>
        </p:nvGraphicFramePr>
        <p:xfrm>
          <a:off x="2678932" y="1603375"/>
          <a:ext cx="5222970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809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1678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71671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74142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34341645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903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Part No.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Quantity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1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PX-101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 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PX-106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PX-107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2FC594E-A1C3-4811-8CCB-DA6087BFD4A2}"/>
              </a:ext>
            </a:extLst>
          </p:cNvPr>
          <p:cNvSpPr/>
          <p:nvPr/>
        </p:nvSpPr>
        <p:spPr>
          <a:xfrm>
            <a:off x="8770481" y="5261458"/>
            <a:ext cx="778612" cy="2666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EN-101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C87EB0D-BAE2-4DAF-8F5B-FC686E015E30}"/>
              </a:ext>
            </a:extLst>
          </p:cNvPr>
          <p:cNvSpPr/>
          <p:nvPr/>
        </p:nvSpPr>
        <p:spPr>
          <a:xfrm>
            <a:off x="8218876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PX-101</a:t>
            </a: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8B1BEC6F-1166-4D01-8B12-6DBC897F96F4}"/>
              </a:ext>
            </a:extLst>
          </p:cNvPr>
          <p:cNvCxnSpPr>
            <a:cxnSpLocks/>
            <a:stCxn id="23" idx="0"/>
            <a:endCxn id="27" idx="2"/>
          </p:cNvCxnSpPr>
          <p:nvPr/>
        </p:nvCxnSpPr>
        <p:spPr>
          <a:xfrm rot="16200000" flipV="1">
            <a:off x="8647678" y="4749348"/>
            <a:ext cx="375801" cy="648419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614DA3-B0FB-4285-BF39-C537260DAC18}"/>
              </a:ext>
            </a:extLst>
          </p:cNvPr>
          <p:cNvSpPr/>
          <p:nvPr/>
        </p:nvSpPr>
        <p:spPr>
          <a:xfrm>
            <a:off x="9543518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PX-103</a:t>
            </a: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82E304FE-2F22-4B2B-988B-8451D818D763}"/>
              </a:ext>
            </a:extLst>
          </p:cNvPr>
          <p:cNvCxnSpPr>
            <a:cxnSpLocks/>
            <a:stCxn id="23" idx="0"/>
            <a:endCxn id="4" idx="2"/>
          </p:cNvCxnSpPr>
          <p:nvPr/>
        </p:nvCxnSpPr>
        <p:spPr>
          <a:xfrm rot="5400000" flipH="1" flipV="1">
            <a:off x="9309998" y="4735447"/>
            <a:ext cx="375801" cy="676223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31DBDF7-9C8C-483F-9FE5-A9B6AFB63EF5}"/>
              </a:ext>
            </a:extLst>
          </p:cNvPr>
          <p:cNvSpPr/>
          <p:nvPr/>
        </p:nvSpPr>
        <p:spPr>
          <a:xfrm>
            <a:off x="8865640" y="4618999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PX-102</a:t>
            </a:r>
          </a:p>
        </p:txBody>
      </p: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8BAB0C0D-E5D6-4DD7-8848-2D98FF20B568}"/>
              </a:ext>
            </a:extLst>
          </p:cNvPr>
          <p:cNvCxnSpPr>
            <a:cxnSpLocks/>
            <a:stCxn id="23" idx="0"/>
            <a:endCxn id="39" idx="2"/>
          </p:cNvCxnSpPr>
          <p:nvPr/>
        </p:nvCxnSpPr>
        <p:spPr>
          <a:xfrm rot="16200000" flipV="1">
            <a:off x="8971059" y="5072729"/>
            <a:ext cx="375802" cy="1655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5786D02-C05B-43D5-B662-C1AEBF6E6090}"/>
              </a:ext>
            </a:extLst>
          </p:cNvPr>
          <p:cNvSpPr/>
          <p:nvPr/>
        </p:nvSpPr>
        <p:spPr>
          <a:xfrm>
            <a:off x="8736135" y="5797381"/>
            <a:ext cx="844092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FXN-501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6EFC8A0C-F017-4D68-A369-16DFB29558C3}"/>
              </a:ext>
            </a:extLst>
          </p:cNvPr>
          <p:cNvCxnSpPr>
            <a:cxnSpLocks/>
            <a:stCxn id="50" idx="0"/>
            <a:endCxn id="23" idx="2"/>
          </p:cNvCxnSpPr>
          <p:nvPr/>
        </p:nvCxnSpPr>
        <p:spPr>
          <a:xfrm rot="5400000" flipH="1" flipV="1">
            <a:off x="9024351" y="5661945"/>
            <a:ext cx="269266" cy="1606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F27BFFD9-C8FA-4588-90E0-D2444F60B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094950"/>
              </p:ext>
            </p:extLst>
          </p:nvPr>
        </p:nvGraphicFramePr>
        <p:xfrm>
          <a:off x="8114068" y="3151898"/>
          <a:ext cx="2115248" cy="12558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314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210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10989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Description Gear Set EX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Dimension:</a:t>
                      </a: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30*280*30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Weight: 1.5kg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Manufacturer:  Manu1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Lead time: 15 days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00941"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3223999-C47F-41AA-803C-B6B71BB38AB3}"/>
              </a:ext>
            </a:extLst>
          </p:cNvPr>
          <p:cNvSpPr/>
          <p:nvPr/>
        </p:nvSpPr>
        <p:spPr>
          <a:xfrm>
            <a:off x="8114068" y="1928696"/>
            <a:ext cx="2115248" cy="1111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E0AAE03-2709-4A14-9872-0F39DAC48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876" y="1877234"/>
            <a:ext cx="1755800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38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5ADC81-4ABE-4879-85B7-331A4F8A7161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63E60-4881-4037-BA16-EA83687E64CB}"/>
              </a:ext>
            </a:extLst>
          </p:cNvPr>
          <p:cNvSpPr/>
          <p:nvPr/>
        </p:nvSpPr>
        <p:spPr>
          <a:xfrm>
            <a:off x="221346" y="4342727"/>
            <a:ext cx="2325214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FA28C2-3F9A-4E14-B453-BA60EF50913A}"/>
              </a:ext>
            </a:extLst>
          </p:cNvPr>
          <p:cNvSpPr/>
          <p:nvPr/>
        </p:nvSpPr>
        <p:spPr>
          <a:xfrm>
            <a:off x="2634698" y="4343640"/>
            <a:ext cx="161841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64788-5157-469F-8D22-89238389D148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6793A-F6CE-4D3C-9134-3E3E1CB4C054}"/>
              </a:ext>
            </a:extLst>
          </p:cNvPr>
          <p:cNvSpPr txBox="1"/>
          <p:nvPr/>
        </p:nvSpPr>
        <p:spPr>
          <a:xfrm>
            <a:off x="2692835" y="5563402"/>
            <a:ext cx="153665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On-prem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FFD39-AF7C-4AA4-8841-1D2EA7847E79}"/>
              </a:ext>
            </a:extLst>
          </p:cNvPr>
          <p:cNvSpPr txBox="1"/>
          <p:nvPr/>
        </p:nvSpPr>
        <p:spPr>
          <a:xfrm>
            <a:off x="272566" y="5563401"/>
            <a:ext cx="217237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18927-50A6-43DA-8C02-5645E928B0C5}"/>
              </a:ext>
            </a:extLst>
          </p:cNvPr>
          <p:cNvSpPr txBox="1"/>
          <p:nvPr/>
        </p:nvSpPr>
        <p:spPr>
          <a:xfrm>
            <a:off x="714121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Workbench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F642C-4EC9-4A93-881F-3C71DE26CD45}"/>
              </a:ext>
            </a:extLst>
          </p:cNvPr>
          <p:cNvSpPr txBox="1"/>
          <p:nvPr/>
        </p:nvSpPr>
        <p:spPr>
          <a:xfrm>
            <a:off x="217856" y="4336866"/>
            <a:ext cx="232521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E88677-93DF-4310-B695-6A9F27D06F24}"/>
              </a:ext>
            </a:extLst>
          </p:cNvPr>
          <p:cNvSpPr txBox="1"/>
          <p:nvPr/>
        </p:nvSpPr>
        <p:spPr>
          <a:xfrm>
            <a:off x="2641720" y="4336866"/>
            <a:ext cx="161317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DBBAAB-52FE-4C15-944A-E2F8554763F6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AA4FF-0FFB-4081-AB05-32E6C2C18EB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D09D71-2A9E-48DD-8D4E-E32D82E6A5E4}"/>
              </a:ext>
            </a:extLst>
          </p:cNvPr>
          <p:cNvSpPr txBox="1"/>
          <p:nvPr/>
        </p:nvSpPr>
        <p:spPr>
          <a:xfrm>
            <a:off x="4785207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DF2E14-696C-4828-BD2C-13BAF8D32AD8}"/>
              </a:ext>
            </a:extLst>
          </p:cNvPr>
          <p:cNvSpPr txBox="1"/>
          <p:nvPr/>
        </p:nvSpPr>
        <p:spPr>
          <a:xfrm>
            <a:off x="321206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My SQL 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F374D-4D8C-4983-B8A2-5C19D0C9665E}"/>
              </a:ext>
            </a:extLst>
          </p:cNvPr>
          <p:cNvSpPr txBox="1"/>
          <p:nvPr/>
        </p:nvSpPr>
        <p:spPr>
          <a:xfrm>
            <a:off x="1481085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54C8EF29-026B-41F0-ADDC-58C6937D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64" y="4739828"/>
            <a:ext cx="586914" cy="34128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5DC96D9-23CA-4091-A76A-F17221BB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77" y="4734959"/>
            <a:ext cx="586914" cy="34128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BB0F8AF0-603A-41A0-8880-B53149AE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32" y="4752636"/>
            <a:ext cx="333340" cy="3333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C098E8B-EEF3-426F-9883-B1943B994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094" y="4717439"/>
            <a:ext cx="639095" cy="3321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B3A23A-AAA1-42B4-9120-BE4B77A27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67" y="374254"/>
            <a:ext cx="5752722" cy="371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24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73" name="Table 4">
            <a:extLst>
              <a:ext uri="{FF2B5EF4-FFF2-40B4-BE49-F238E27FC236}">
                <a16:creationId xmlns:a16="http://schemas.microsoft.com/office/drawing/2014/main" id="{4425E2A4-D077-44AE-B92A-54F759329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260372"/>
              </p:ext>
            </p:extLst>
          </p:nvPr>
        </p:nvGraphicFramePr>
        <p:xfrm>
          <a:off x="5438036" y="1473688"/>
          <a:ext cx="4863251" cy="19725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41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1698207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18" name="Rectangle 117">
            <a:extLst>
              <a:ext uri="{FF2B5EF4-FFF2-40B4-BE49-F238E27FC236}">
                <a16:creationId xmlns:a16="http://schemas.microsoft.com/office/drawing/2014/main" id="{865C318B-515E-42B7-B9CA-807BFC0802DE}"/>
              </a:ext>
            </a:extLst>
          </p:cNvPr>
          <p:cNvSpPr/>
          <p:nvPr/>
        </p:nvSpPr>
        <p:spPr>
          <a:xfrm>
            <a:off x="5629805" y="1899530"/>
            <a:ext cx="4520035" cy="1237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INVENTORY MANAGEMENT </a:t>
            </a:r>
            <a:r>
              <a:rPr lang="ja-JP" altLang="en-US" sz="1600" dirty="0">
                <a:solidFill>
                  <a:schemeClr val="bg1"/>
                </a:solidFill>
              </a:rPr>
              <a:t>在庫管理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737106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61477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747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Simulation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Cost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Stock turn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Magament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 Report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B038CF2-AA25-4975-8B6E-0E7A40810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168233"/>
              </p:ext>
            </p:extLst>
          </p:nvPr>
        </p:nvGraphicFramePr>
        <p:xfrm>
          <a:off x="2064564" y="1455229"/>
          <a:ext cx="3252017" cy="48072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201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81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Opportunity Loss Ranking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機会損失ランク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51338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F7C0B289-6B13-4152-BB97-D7014A544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9748"/>
              </p:ext>
            </p:extLst>
          </p:nvPr>
        </p:nvGraphicFramePr>
        <p:xfrm>
          <a:off x="2174240" y="1869440"/>
          <a:ext cx="3045053" cy="42932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131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63459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2299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113730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48847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623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bg1"/>
                          </a:solidFill>
                        </a:rPr>
                        <a:t>Rk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ID 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Name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Opportunity Loss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1011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A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B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C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D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1201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E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1355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F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1702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G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1822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H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9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1677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I 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J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27358F4C-4872-4466-A96A-F4EEEEDA7FCA}"/>
              </a:ext>
            </a:extLst>
          </p:cNvPr>
          <p:cNvGrpSpPr/>
          <p:nvPr/>
        </p:nvGrpSpPr>
        <p:grpSpPr>
          <a:xfrm>
            <a:off x="3984425" y="5172167"/>
            <a:ext cx="969074" cy="171901"/>
            <a:chOff x="6496880" y="4353635"/>
            <a:chExt cx="1418821" cy="2768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6EFD5B-F0DC-40E8-A8A7-3382BC8BF1D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6A9A313-7207-4D88-9946-CF7010E9F614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1C65B4-9A8D-487C-91BC-F9A596E0A593}"/>
              </a:ext>
            </a:extLst>
          </p:cNvPr>
          <p:cNvGrpSpPr/>
          <p:nvPr/>
        </p:nvGrpSpPr>
        <p:grpSpPr>
          <a:xfrm>
            <a:off x="3984425" y="5552779"/>
            <a:ext cx="969074" cy="171901"/>
            <a:chOff x="6496880" y="4353635"/>
            <a:chExt cx="1418821" cy="27684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A05FFA8-477E-43DA-86B8-68C6DA692EC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A94435-379B-416A-A1A7-23A95365E5DB}"/>
                </a:ext>
              </a:extLst>
            </p:cNvPr>
            <p:cNvSpPr/>
            <p:nvPr/>
          </p:nvSpPr>
          <p:spPr>
            <a:xfrm>
              <a:off x="6496883" y="4353635"/>
              <a:ext cx="850753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20BA5D9-8690-409D-BD7C-1D76328051E0}"/>
              </a:ext>
            </a:extLst>
          </p:cNvPr>
          <p:cNvGrpSpPr/>
          <p:nvPr/>
        </p:nvGrpSpPr>
        <p:grpSpPr>
          <a:xfrm>
            <a:off x="3984425" y="5933389"/>
            <a:ext cx="969074" cy="171901"/>
            <a:chOff x="6496880" y="4353635"/>
            <a:chExt cx="1418821" cy="27684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E81EC3C-6EC2-4427-9C5D-1052623E2F20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4FE0C8A-7679-4675-9AA7-D1D3A4023685}"/>
                </a:ext>
              </a:extLst>
            </p:cNvPr>
            <p:cNvSpPr/>
            <p:nvPr/>
          </p:nvSpPr>
          <p:spPr>
            <a:xfrm>
              <a:off x="6496883" y="4353635"/>
              <a:ext cx="627624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CB51E0-19DB-4D0C-83D0-A76272CB5763}"/>
              </a:ext>
            </a:extLst>
          </p:cNvPr>
          <p:cNvGrpSpPr/>
          <p:nvPr/>
        </p:nvGrpSpPr>
        <p:grpSpPr>
          <a:xfrm>
            <a:off x="3984425" y="4791549"/>
            <a:ext cx="969074" cy="171907"/>
            <a:chOff x="6496880" y="4353635"/>
            <a:chExt cx="1418821" cy="27685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C5B0544-7DCE-4C5A-B8CB-4EAB46E7C16E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19D2B01-D86D-4B3C-B386-5E3F04F3436F}"/>
                </a:ext>
              </a:extLst>
            </p:cNvPr>
            <p:cNvSpPr/>
            <p:nvPr/>
          </p:nvSpPr>
          <p:spPr>
            <a:xfrm>
              <a:off x="6496883" y="4353645"/>
              <a:ext cx="964692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8A15C4-62F5-47F7-8FC9-E5712851E4A3}"/>
              </a:ext>
            </a:extLst>
          </p:cNvPr>
          <p:cNvGrpSpPr/>
          <p:nvPr/>
        </p:nvGrpSpPr>
        <p:grpSpPr>
          <a:xfrm>
            <a:off x="3984425" y="4410937"/>
            <a:ext cx="969074" cy="171901"/>
            <a:chOff x="6496880" y="4353635"/>
            <a:chExt cx="1418821" cy="27684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3AEE4A5-6ED9-43B6-AA20-01DF5F887466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F9888C2-CE4D-4BB1-81FA-DC0BF05006A0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EAA7EB-F29A-4107-89F7-E2A2F77E98E9}"/>
              </a:ext>
            </a:extLst>
          </p:cNvPr>
          <p:cNvGrpSpPr/>
          <p:nvPr/>
        </p:nvGrpSpPr>
        <p:grpSpPr>
          <a:xfrm>
            <a:off x="3984425" y="4030325"/>
            <a:ext cx="969074" cy="171901"/>
            <a:chOff x="6496880" y="4353635"/>
            <a:chExt cx="1418821" cy="27684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1EAA71-0B53-4E88-B8E2-FA98B11A3D7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6E71049-7169-4912-9C8C-7E94AC32645B}"/>
                </a:ext>
              </a:extLst>
            </p:cNvPr>
            <p:cNvSpPr/>
            <p:nvPr/>
          </p:nvSpPr>
          <p:spPr>
            <a:xfrm>
              <a:off x="6496883" y="4353635"/>
              <a:ext cx="1035420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3828514-522E-4ACC-97C1-E994975C167F}"/>
              </a:ext>
            </a:extLst>
          </p:cNvPr>
          <p:cNvGrpSpPr/>
          <p:nvPr/>
        </p:nvGrpSpPr>
        <p:grpSpPr>
          <a:xfrm>
            <a:off x="3984425" y="3649713"/>
            <a:ext cx="969074" cy="171901"/>
            <a:chOff x="6496880" y="4353635"/>
            <a:chExt cx="1418821" cy="27684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F66259B-6914-42DA-AACF-0495AA4A2CA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26D6F26-D0C0-4C6D-B6DD-2C0864039FAC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61EE833-D1F1-433A-85E4-B217C3AEF58C}"/>
              </a:ext>
            </a:extLst>
          </p:cNvPr>
          <p:cNvGrpSpPr/>
          <p:nvPr/>
        </p:nvGrpSpPr>
        <p:grpSpPr>
          <a:xfrm>
            <a:off x="3984425" y="2507877"/>
            <a:ext cx="969074" cy="171901"/>
            <a:chOff x="6496880" y="4353635"/>
            <a:chExt cx="1418821" cy="27684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523B407-3CEA-49F7-BF8A-52AD53CA96EB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4021F04-3F5D-4726-9372-C524B41C4BA3}"/>
                </a:ext>
              </a:extLst>
            </p:cNvPr>
            <p:cNvSpPr/>
            <p:nvPr/>
          </p:nvSpPr>
          <p:spPr>
            <a:xfrm>
              <a:off x="6496883" y="4353635"/>
              <a:ext cx="1418818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00B7BE-35DB-4036-B2FB-4CEDBD8BD9BB}"/>
              </a:ext>
            </a:extLst>
          </p:cNvPr>
          <p:cNvGrpSpPr/>
          <p:nvPr/>
        </p:nvGrpSpPr>
        <p:grpSpPr>
          <a:xfrm>
            <a:off x="3984425" y="3269101"/>
            <a:ext cx="969074" cy="171901"/>
            <a:chOff x="6496880" y="4353635"/>
            <a:chExt cx="1418821" cy="27684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C75B5F6-ADFB-4190-A5A0-A698F75CBBAC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B7473E8-BC98-42F5-A600-0F81670DBCB5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731934-99B5-4851-974A-CBB97AB52C01}"/>
              </a:ext>
            </a:extLst>
          </p:cNvPr>
          <p:cNvGrpSpPr/>
          <p:nvPr/>
        </p:nvGrpSpPr>
        <p:grpSpPr>
          <a:xfrm>
            <a:off x="3984425" y="2888489"/>
            <a:ext cx="969074" cy="171901"/>
            <a:chOff x="6496880" y="4353635"/>
            <a:chExt cx="1418821" cy="27684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AAAC85C-5518-465C-AF90-5430781B9822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4A7C54-BFD8-4B78-AC90-2AB45145BD8C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EEF5347C-5575-46CA-9B5D-287EC569B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86151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164405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854012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61965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8C7E71-D7C0-4ACA-BA35-30FFFEC1C5FA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623472"/>
              </p:ext>
            </p:extLst>
          </p:nvPr>
        </p:nvGraphicFramePr>
        <p:xfrm>
          <a:off x="638193" y="403032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1" name="Table 4">
            <a:extLst>
              <a:ext uri="{FF2B5EF4-FFF2-40B4-BE49-F238E27FC236}">
                <a16:creationId xmlns:a16="http://schemas.microsoft.com/office/drawing/2014/main" id="{DF91D46D-CD61-475E-BB61-E7BEF199C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415292"/>
              </p:ext>
            </p:extLst>
          </p:nvPr>
        </p:nvGraphicFramePr>
        <p:xfrm>
          <a:off x="5438036" y="3432266"/>
          <a:ext cx="4863251" cy="28124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1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シムレイション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51924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69" name="Rectangle 68">
            <a:extLst>
              <a:ext uri="{FF2B5EF4-FFF2-40B4-BE49-F238E27FC236}">
                <a16:creationId xmlns:a16="http://schemas.microsoft.com/office/drawing/2014/main" id="{A7BE9E7A-FD90-437B-84FC-3FD035E843ED}"/>
              </a:ext>
            </a:extLst>
          </p:cNvPr>
          <p:cNvSpPr/>
          <p:nvPr/>
        </p:nvSpPr>
        <p:spPr>
          <a:xfrm>
            <a:off x="583336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28F5557-E384-47AB-A3ED-326F34843906}"/>
              </a:ext>
            </a:extLst>
          </p:cNvPr>
          <p:cNvSpPr/>
          <p:nvPr/>
        </p:nvSpPr>
        <p:spPr>
          <a:xfrm>
            <a:off x="5994400" y="2161253"/>
            <a:ext cx="161035" cy="513598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4787B56-BD6F-4257-8B09-BADFD3937072}"/>
              </a:ext>
            </a:extLst>
          </p:cNvPr>
          <p:cNvSpPr/>
          <p:nvPr/>
        </p:nvSpPr>
        <p:spPr>
          <a:xfrm>
            <a:off x="6155435" y="2384937"/>
            <a:ext cx="161035" cy="2899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30984AA-083B-4889-AE87-2AD1EE317F47}"/>
              </a:ext>
            </a:extLst>
          </p:cNvPr>
          <p:cNvSpPr/>
          <p:nvPr/>
        </p:nvSpPr>
        <p:spPr>
          <a:xfrm>
            <a:off x="658119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8BB1FDF-3889-45FF-8208-30E8A18A68CB}"/>
              </a:ext>
            </a:extLst>
          </p:cNvPr>
          <p:cNvSpPr/>
          <p:nvPr/>
        </p:nvSpPr>
        <p:spPr>
          <a:xfrm>
            <a:off x="6742230" y="2207944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2EB35C3-3605-41C2-A763-E3F7A4DCA822}"/>
              </a:ext>
            </a:extLst>
          </p:cNvPr>
          <p:cNvSpPr/>
          <p:nvPr/>
        </p:nvSpPr>
        <p:spPr>
          <a:xfrm>
            <a:off x="6903265" y="247683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EC000E8-ACCF-4B7C-AF56-6CA71A10E9E9}"/>
              </a:ext>
            </a:extLst>
          </p:cNvPr>
          <p:cNvSpPr txBox="1"/>
          <p:nvPr/>
        </p:nvSpPr>
        <p:spPr>
          <a:xfrm>
            <a:off x="5609485" y="3214515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ja-JP" altLang="en-US" sz="900" dirty="0"/>
              <a:t> ● </a:t>
            </a:r>
            <a:r>
              <a:rPr lang="en-US" altLang="ja-JP" sz="900" dirty="0"/>
              <a:t>P (Production</a:t>
            </a:r>
            <a:r>
              <a:rPr lang="en-US" sz="900" dirty="0"/>
              <a:t>)   </a:t>
            </a:r>
            <a:r>
              <a:rPr lang="ja-JP" altLang="en-US" sz="900" dirty="0">
                <a:solidFill>
                  <a:srgbClr val="5C84C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S (Sales)   </a:t>
            </a:r>
            <a:r>
              <a:rPr lang="ja-JP" altLang="en-US" sz="900" dirty="0">
                <a:solidFill>
                  <a:srgbClr val="4371C5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I (Inventory)</a:t>
            </a:r>
            <a:endParaRPr lang="en-US" sz="900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1502374-EDDC-474F-92D0-4F7F0C4FC076}"/>
              </a:ext>
            </a:extLst>
          </p:cNvPr>
          <p:cNvSpPr/>
          <p:nvPr/>
        </p:nvSpPr>
        <p:spPr>
          <a:xfrm>
            <a:off x="732902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7B2868E-EED6-48E8-BC5E-E655E491B148}"/>
              </a:ext>
            </a:extLst>
          </p:cNvPr>
          <p:cNvSpPr/>
          <p:nvPr/>
        </p:nvSpPr>
        <p:spPr>
          <a:xfrm>
            <a:off x="7490060" y="2053397"/>
            <a:ext cx="161035" cy="62145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99B64AF-334E-41C1-8ABE-DE4022B166EC}"/>
              </a:ext>
            </a:extLst>
          </p:cNvPr>
          <p:cNvSpPr/>
          <p:nvPr/>
        </p:nvSpPr>
        <p:spPr>
          <a:xfrm>
            <a:off x="7651095" y="265971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5EE5BBD-63EF-430E-87E6-D308EE524D53}"/>
              </a:ext>
            </a:extLst>
          </p:cNvPr>
          <p:cNvSpPr/>
          <p:nvPr/>
        </p:nvSpPr>
        <p:spPr>
          <a:xfrm>
            <a:off x="8076855" y="2243795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AE87F41-71D4-4176-AB58-127621E0FB21}"/>
              </a:ext>
            </a:extLst>
          </p:cNvPr>
          <p:cNvSpPr/>
          <p:nvPr/>
        </p:nvSpPr>
        <p:spPr>
          <a:xfrm>
            <a:off x="8237890" y="2201349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B6C20F8-D0CF-4EF8-8C00-5C6E887CDCE6}"/>
              </a:ext>
            </a:extLst>
          </p:cNvPr>
          <p:cNvSpPr/>
          <p:nvPr/>
        </p:nvSpPr>
        <p:spPr>
          <a:xfrm>
            <a:off x="8398925" y="2663540"/>
            <a:ext cx="161035" cy="217817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320E502-CBF9-4F3B-828B-E9266A6C9A78}"/>
              </a:ext>
            </a:extLst>
          </p:cNvPr>
          <p:cNvSpPr/>
          <p:nvPr/>
        </p:nvSpPr>
        <p:spPr>
          <a:xfrm>
            <a:off x="8824685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038E82B-3A45-459F-9CFD-971144B24937}"/>
              </a:ext>
            </a:extLst>
          </p:cNvPr>
          <p:cNvSpPr/>
          <p:nvPr/>
        </p:nvSpPr>
        <p:spPr>
          <a:xfrm>
            <a:off x="8985720" y="2170550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E56A0EF-67D3-4228-B919-8E0864333CC4}"/>
              </a:ext>
            </a:extLst>
          </p:cNvPr>
          <p:cNvSpPr/>
          <p:nvPr/>
        </p:nvSpPr>
        <p:spPr>
          <a:xfrm>
            <a:off x="9146755" y="2642170"/>
            <a:ext cx="161035" cy="239599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04F5379-9E24-4358-BE41-AD25D1F4FC56}"/>
              </a:ext>
            </a:extLst>
          </p:cNvPr>
          <p:cNvSpPr/>
          <p:nvPr/>
        </p:nvSpPr>
        <p:spPr>
          <a:xfrm>
            <a:off x="9572516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6F9F4D2-5D18-4436-A4FC-EC1C5EA3B6E0}"/>
              </a:ext>
            </a:extLst>
          </p:cNvPr>
          <p:cNvSpPr/>
          <p:nvPr/>
        </p:nvSpPr>
        <p:spPr>
          <a:xfrm>
            <a:off x="9733551" y="2251583"/>
            <a:ext cx="161035" cy="38587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0EFB1CB-7FCE-4F89-BCB3-BBA23BD2DF90}"/>
              </a:ext>
            </a:extLst>
          </p:cNvPr>
          <p:cNvSpPr/>
          <p:nvPr/>
        </p:nvSpPr>
        <p:spPr>
          <a:xfrm>
            <a:off x="9894586" y="2641482"/>
            <a:ext cx="161035" cy="1800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4BC49F3-71CC-42D8-8944-2B4343391FD8}"/>
              </a:ext>
            </a:extLst>
          </p:cNvPr>
          <p:cNvSpPr txBox="1"/>
          <p:nvPr/>
        </p:nvSpPr>
        <p:spPr>
          <a:xfrm>
            <a:off x="5835504" y="2904563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E6D0415-8FE7-43A1-8801-031ECB088138}"/>
              </a:ext>
            </a:extLst>
          </p:cNvPr>
          <p:cNvSpPr txBox="1"/>
          <p:nvPr/>
        </p:nvSpPr>
        <p:spPr>
          <a:xfrm>
            <a:off x="5684557" y="1930868"/>
            <a:ext cx="297616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B471C57-278F-473F-AFAE-A3C35379E73B}"/>
              </a:ext>
            </a:extLst>
          </p:cNvPr>
          <p:cNvSpPr/>
          <p:nvPr/>
        </p:nvSpPr>
        <p:spPr>
          <a:xfrm>
            <a:off x="5629805" y="3858550"/>
            <a:ext cx="4520035" cy="13530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DD83582-4374-410A-966D-7CF54871E0E1}"/>
              </a:ext>
            </a:extLst>
          </p:cNvPr>
          <p:cNvSpPr txBox="1"/>
          <p:nvPr/>
        </p:nvSpPr>
        <p:spPr>
          <a:xfrm>
            <a:off x="5619645" y="6059412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ja-JP" sz="900" dirty="0"/>
              <a:t>  </a:t>
            </a:r>
            <a:r>
              <a:rPr lang="ja-JP" altLang="en-US" sz="900" dirty="0">
                <a:solidFill>
                  <a:srgbClr val="8FAA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Production    </a:t>
            </a:r>
            <a:r>
              <a:rPr lang="ja-JP" altLang="en-US" sz="900" dirty="0">
                <a:solidFill>
                  <a:srgbClr val="FFC000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Auto-filled    </a:t>
            </a:r>
            <a:r>
              <a:rPr lang="ja-JP" altLang="en-US" sz="900" dirty="0">
                <a:solidFill>
                  <a:srgbClr val="F5B43F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Adjusted Parameter</a:t>
            </a:r>
            <a:endParaRPr lang="en-US" sz="900" dirty="0"/>
          </a:p>
          <a:p>
            <a:endParaRPr lang="en-US" sz="900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3A0EE79-E542-46EE-9A11-979C85DDC0A4}"/>
              </a:ext>
            </a:extLst>
          </p:cNvPr>
          <p:cNvSpPr/>
          <p:nvPr/>
        </p:nvSpPr>
        <p:spPr>
          <a:xfrm>
            <a:off x="592480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286906B-82D6-42EB-AE31-D5E50843BC25}"/>
              </a:ext>
            </a:extLst>
          </p:cNvPr>
          <p:cNvSpPr/>
          <p:nvPr/>
        </p:nvSpPr>
        <p:spPr>
          <a:xfrm>
            <a:off x="667263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A790083-B842-4F2C-8FF1-B70F493AD468}"/>
              </a:ext>
            </a:extLst>
          </p:cNvPr>
          <p:cNvSpPr/>
          <p:nvPr/>
        </p:nvSpPr>
        <p:spPr>
          <a:xfrm>
            <a:off x="742046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1BD8547-DC4C-4E5E-A14E-C3A183C22B10}"/>
              </a:ext>
            </a:extLst>
          </p:cNvPr>
          <p:cNvSpPr/>
          <p:nvPr/>
        </p:nvSpPr>
        <p:spPr>
          <a:xfrm>
            <a:off x="8168295" y="4417945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5597950-38E0-4481-BD7E-2DC1865DF955}"/>
              </a:ext>
            </a:extLst>
          </p:cNvPr>
          <p:cNvSpPr/>
          <p:nvPr/>
        </p:nvSpPr>
        <p:spPr>
          <a:xfrm>
            <a:off x="8916125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3D093E5-9CC6-4053-84B8-4DC56EDF4571}"/>
              </a:ext>
            </a:extLst>
          </p:cNvPr>
          <p:cNvSpPr/>
          <p:nvPr/>
        </p:nvSpPr>
        <p:spPr>
          <a:xfrm>
            <a:off x="9663956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0BB0672-0F20-4B56-8115-AF467667BEBD}"/>
              </a:ext>
            </a:extLst>
          </p:cNvPr>
          <p:cNvSpPr txBox="1"/>
          <p:nvPr/>
        </p:nvSpPr>
        <p:spPr>
          <a:xfrm>
            <a:off x="5835504" y="4966640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6ED4238F-EE7B-4A0D-B72C-AF23770E8E3A}"/>
              </a:ext>
            </a:extLst>
          </p:cNvPr>
          <p:cNvSpPr/>
          <p:nvPr/>
        </p:nvSpPr>
        <p:spPr>
          <a:xfrm>
            <a:off x="742046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2230308-B5AF-49B5-B4A5-AF3B8ACD80EB}"/>
              </a:ext>
            </a:extLst>
          </p:cNvPr>
          <p:cNvSpPr/>
          <p:nvPr/>
        </p:nvSpPr>
        <p:spPr>
          <a:xfrm>
            <a:off x="816829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2736638-73DB-4F77-8EE6-890A0E0CD6D9}"/>
              </a:ext>
            </a:extLst>
          </p:cNvPr>
          <p:cNvSpPr/>
          <p:nvPr/>
        </p:nvSpPr>
        <p:spPr>
          <a:xfrm>
            <a:off x="8916125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1AB0605C-BBF4-4C9F-B3F0-61AF5D539C92}"/>
              </a:ext>
            </a:extLst>
          </p:cNvPr>
          <p:cNvSpPr/>
          <p:nvPr/>
        </p:nvSpPr>
        <p:spPr>
          <a:xfrm>
            <a:off x="9663956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B75A0FD-80AA-44B6-B309-B91E1A7A30B8}"/>
              </a:ext>
            </a:extLst>
          </p:cNvPr>
          <p:cNvSpPr txBox="1"/>
          <p:nvPr/>
        </p:nvSpPr>
        <p:spPr>
          <a:xfrm>
            <a:off x="5691930" y="3913667"/>
            <a:ext cx="352845" cy="138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5495D83-F4D9-4FA1-A7C4-07D99BBF7D75}"/>
              </a:ext>
            </a:extLst>
          </p:cNvPr>
          <p:cNvSpPr/>
          <p:nvPr/>
        </p:nvSpPr>
        <p:spPr>
          <a:xfrm>
            <a:off x="8916125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8F4E039-E11F-4016-B98A-A74DFEBBA028}"/>
              </a:ext>
            </a:extLst>
          </p:cNvPr>
          <p:cNvSpPr/>
          <p:nvPr/>
        </p:nvSpPr>
        <p:spPr>
          <a:xfrm>
            <a:off x="9663956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graphicFrame>
        <p:nvGraphicFramePr>
          <p:cNvPr id="164" name="Table 4">
            <a:extLst>
              <a:ext uri="{FF2B5EF4-FFF2-40B4-BE49-F238E27FC236}">
                <a16:creationId xmlns:a16="http://schemas.microsoft.com/office/drawing/2014/main" id="{D7B7859B-C657-4E80-AFE9-B297E4E6A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901231"/>
              </p:ext>
            </p:extLst>
          </p:nvPr>
        </p:nvGraphicFramePr>
        <p:xfrm>
          <a:off x="5645495" y="5217981"/>
          <a:ext cx="4520037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8905">
                  <a:extLst>
                    <a:ext uri="{9D8B030D-6E8A-4147-A177-3AD203B41FA5}">
                      <a16:colId xmlns:a16="http://schemas.microsoft.com/office/drawing/2014/main" val="1518725333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</a:tblGrid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Optimizer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Fine-tuner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66" name="Table 165">
            <a:extLst>
              <a:ext uri="{FF2B5EF4-FFF2-40B4-BE49-F238E27FC236}">
                <a16:creationId xmlns:a16="http://schemas.microsoft.com/office/drawing/2014/main" id="{E1570257-7ED3-4FD2-9626-6EDC114B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116398"/>
              </p:ext>
            </p:extLst>
          </p:nvPr>
        </p:nvGraphicFramePr>
        <p:xfrm>
          <a:off x="6446811" y="5245432"/>
          <a:ext cx="789454" cy="2355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779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1663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5585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900" dirty="0">
                          <a:solidFill>
                            <a:schemeClr val="tx1"/>
                          </a:solidFill>
                        </a:rPr>
                        <a:t>Optimizer1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795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70A98F-4F86-48BC-9805-4B3A28CACFAE}"/>
              </a:ext>
            </a:extLst>
          </p:cNvPr>
          <p:cNvSpPr/>
          <p:nvPr/>
        </p:nvSpPr>
        <p:spPr>
          <a:xfrm>
            <a:off x="3580907" y="2911150"/>
            <a:ext cx="1075206" cy="1369932"/>
          </a:xfrm>
          <a:prstGeom prst="rect">
            <a:avLst/>
          </a:prstGeom>
          <a:solidFill>
            <a:srgbClr val="E8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9AF735D-877A-4A47-8B36-CCDECFAC252D}"/>
              </a:ext>
            </a:extLst>
          </p:cNvPr>
          <p:cNvSpPr/>
          <p:nvPr/>
        </p:nvSpPr>
        <p:spPr>
          <a:xfrm>
            <a:off x="3580907" y="3036162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1CDB4210-8B46-4B2B-8E2F-DAD055773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2453" y="517538"/>
            <a:ext cx="1201703" cy="1695425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F1B8EF52-19D0-4A35-9E89-C65309530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623" r="11478"/>
          <a:stretch/>
        </p:blipFill>
        <p:spPr>
          <a:xfrm>
            <a:off x="5562654" y="503715"/>
            <a:ext cx="1303765" cy="1695425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8F0930DA-F6F6-44B3-9A40-7C03C8C3B0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380" b="3176"/>
          <a:stretch/>
        </p:blipFill>
        <p:spPr>
          <a:xfrm>
            <a:off x="7975800" y="528740"/>
            <a:ext cx="1303765" cy="1686843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1D5F4EA-C801-4656-B8E2-664B63896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760" y="709571"/>
            <a:ext cx="1375082" cy="1537713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F8837C4D-19E0-4661-909B-A01710959C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4236" y="503715"/>
            <a:ext cx="1182727" cy="1682642"/>
          </a:xfrm>
          <a:prstGeom prst="rect">
            <a:avLst/>
          </a:prstGeom>
        </p:spPr>
      </p:pic>
      <p:pic>
        <p:nvPicPr>
          <p:cNvPr id="1025" name="図 1024">
            <a:extLst>
              <a:ext uri="{FF2B5EF4-FFF2-40B4-BE49-F238E27FC236}">
                <a16:creationId xmlns:a16="http://schemas.microsoft.com/office/drawing/2014/main" id="{AB96FEF4-B057-4CBF-8D8D-EE1031366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59921" y="5696846"/>
            <a:ext cx="2414225" cy="701101"/>
          </a:xfrm>
          <a:prstGeom prst="rect">
            <a:avLst/>
          </a:prstGeom>
        </p:spPr>
      </p:pic>
      <p:pic>
        <p:nvPicPr>
          <p:cNvPr id="1029" name="図 1028">
            <a:extLst>
              <a:ext uri="{FF2B5EF4-FFF2-40B4-BE49-F238E27FC236}">
                <a16:creationId xmlns:a16="http://schemas.microsoft.com/office/drawing/2014/main" id="{1A3C029F-E06E-4E87-8225-C2FBB654D9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12299" y="5020132"/>
            <a:ext cx="1767993" cy="1353429"/>
          </a:xfrm>
          <a:prstGeom prst="rect">
            <a:avLst/>
          </a:prstGeom>
        </p:spPr>
      </p:pic>
      <p:pic>
        <p:nvPicPr>
          <p:cNvPr id="1024" name="図 1023">
            <a:extLst>
              <a:ext uri="{FF2B5EF4-FFF2-40B4-BE49-F238E27FC236}">
                <a16:creationId xmlns:a16="http://schemas.microsoft.com/office/drawing/2014/main" id="{00E1F9E5-C89F-47E9-BDA4-3A3943E409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3367" y="3279689"/>
            <a:ext cx="870286" cy="45505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107AD2F-1A74-4557-9E9D-B4519E3DDA0E}"/>
              </a:ext>
            </a:extLst>
          </p:cNvPr>
          <p:cNvSpPr/>
          <p:nvPr/>
        </p:nvSpPr>
        <p:spPr>
          <a:xfrm>
            <a:off x="5129431" y="2915031"/>
            <a:ext cx="1075206" cy="1369932"/>
          </a:xfrm>
          <a:prstGeom prst="rect">
            <a:avLst/>
          </a:prstGeom>
          <a:solidFill>
            <a:srgbClr val="F8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5E92018-EB0F-4550-82B0-6B7AB7B9C691}"/>
              </a:ext>
            </a:extLst>
          </p:cNvPr>
          <p:cNvSpPr/>
          <p:nvPr/>
        </p:nvSpPr>
        <p:spPr>
          <a:xfrm>
            <a:off x="5129431" y="3040043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B42695A-E3A2-4844-9C2A-D050C5DC64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69561" y="3276588"/>
            <a:ext cx="794947" cy="42775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FF3BD7-D160-4FF6-A72A-11B63265389F}"/>
              </a:ext>
            </a:extLst>
          </p:cNvPr>
          <p:cNvSpPr txBox="1"/>
          <p:nvPr/>
        </p:nvSpPr>
        <p:spPr>
          <a:xfrm>
            <a:off x="3592020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PYSPARK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0920247-B0F6-4632-A861-25E8C10415C9}"/>
              </a:ext>
            </a:extLst>
          </p:cNvPr>
          <p:cNvSpPr txBox="1"/>
          <p:nvPr/>
        </p:nvSpPr>
        <p:spPr>
          <a:xfrm>
            <a:off x="5140544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SKLEARN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9EC1CF1-4C02-454E-A306-71198559B0E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42736" y="3276588"/>
            <a:ext cx="1054699" cy="167654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CA12577-A0EF-4B35-904F-6F39C83B493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22214" y="2911150"/>
            <a:ext cx="1054699" cy="167044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7B3C157-3F3F-4DAF-B477-226B0BA7E5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21" y="2363136"/>
            <a:ext cx="426575" cy="44658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776A956-53D3-4B3D-B966-9A7E393A848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r="12726" b="64542"/>
          <a:stretch/>
        </p:blipFill>
        <p:spPr>
          <a:xfrm>
            <a:off x="1916666" y="2509308"/>
            <a:ext cx="622229" cy="304795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79585FB8-3DF5-4DB4-90CE-1548C3BAB47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32609" r="12726"/>
          <a:stretch/>
        </p:blipFill>
        <p:spPr>
          <a:xfrm>
            <a:off x="1916666" y="2932976"/>
            <a:ext cx="622229" cy="579297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CF3782C-4E44-4A99-9AC6-754B60BFCB4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22650" r="12726" b="70720"/>
          <a:stretch/>
        </p:blipFill>
        <p:spPr>
          <a:xfrm>
            <a:off x="1916666" y="2760909"/>
            <a:ext cx="622229" cy="17206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62DB720-A77A-4BFE-A804-BE60705DE7A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1404" b="49999"/>
          <a:stretch/>
        </p:blipFill>
        <p:spPr>
          <a:xfrm>
            <a:off x="2020911" y="2727969"/>
            <a:ext cx="377925" cy="22329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BB5F4C8-8E12-4613-8E8A-6765B9E275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30016" y="2509308"/>
            <a:ext cx="621846" cy="100592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E6AC7E1-47DF-458C-B1CD-25711747AA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57090" y="2334674"/>
            <a:ext cx="1499746" cy="18838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0227E8-AC7A-444E-9AD8-8D7F3800D6A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48581" y="5403227"/>
            <a:ext cx="999831" cy="9510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2E9137-DF54-4376-AE89-DF782369B55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39" y="5382462"/>
            <a:ext cx="2005758" cy="10425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F331B5-E143-4D1E-B576-F0C4EF4A54E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6999" y="4294399"/>
            <a:ext cx="1383912" cy="8047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6D18C7-F722-494A-B281-7128DFDB0EF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259901" y="5433365"/>
            <a:ext cx="951058" cy="9510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CAD9F8-812C-4360-B2A5-3E3102A209F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80907" y="4524609"/>
            <a:ext cx="871804" cy="8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7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274AF5-230B-4F76-94DD-A2150993A0ED}"/>
              </a:ext>
            </a:extLst>
          </p:cNvPr>
          <p:cNvSpPr/>
          <p:nvPr/>
        </p:nvSpPr>
        <p:spPr>
          <a:xfrm>
            <a:off x="4834202" y="4352474"/>
            <a:ext cx="1124607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B4760-BD24-476E-A09B-66CB6D0C5077}"/>
              </a:ext>
            </a:extLst>
          </p:cNvPr>
          <p:cNvSpPr/>
          <p:nvPr/>
        </p:nvSpPr>
        <p:spPr>
          <a:xfrm>
            <a:off x="221346" y="4342727"/>
            <a:ext cx="1638864" cy="2374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A34E2-62E4-4181-9665-8B9C1C11C002}"/>
              </a:ext>
            </a:extLst>
          </p:cNvPr>
          <p:cNvSpPr/>
          <p:nvPr/>
        </p:nvSpPr>
        <p:spPr>
          <a:xfrm>
            <a:off x="1950611" y="4343640"/>
            <a:ext cx="2784964" cy="23731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F82E-3E8A-48FA-ABE8-555F5BF58C86}"/>
              </a:ext>
            </a:extLst>
          </p:cNvPr>
          <p:cNvSpPr txBox="1"/>
          <p:nvPr/>
        </p:nvSpPr>
        <p:spPr>
          <a:xfrm>
            <a:off x="4868083" y="64514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4284-6E7F-4FE3-8D0A-B450A02EEDBD}"/>
              </a:ext>
            </a:extLst>
          </p:cNvPr>
          <p:cNvSpPr txBox="1"/>
          <p:nvPr/>
        </p:nvSpPr>
        <p:spPr>
          <a:xfrm>
            <a:off x="2033708" y="6423212"/>
            <a:ext cx="2644262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1CD6-97C3-4238-8F85-1F0F1DB0FEAA}"/>
              </a:ext>
            </a:extLst>
          </p:cNvPr>
          <p:cNvSpPr txBox="1"/>
          <p:nvPr/>
        </p:nvSpPr>
        <p:spPr>
          <a:xfrm>
            <a:off x="272566" y="6423211"/>
            <a:ext cx="1531137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0A58-A8F0-40D5-8CB6-BCDF1C24666B}"/>
              </a:ext>
            </a:extLst>
          </p:cNvPr>
          <p:cNvSpPr txBox="1"/>
          <p:nvPr/>
        </p:nvSpPr>
        <p:spPr>
          <a:xfrm>
            <a:off x="217856" y="4336866"/>
            <a:ext cx="163886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94544-6D4B-4C11-9260-3C6903AE09A1}"/>
              </a:ext>
            </a:extLst>
          </p:cNvPr>
          <p:cNvSpPr txBox="1"/>
          <p:nvPr/>
        </p:nvSpPr>
        <p:spPr>
          <a:xfrm>
            <a:off x="1959232" y="4336866"/>
            <a:ext cx="2775948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49686-1EE7-49B2-9FB1-95F550B28332}"/>
              </a:ext>
            </a:extLst>
          </p:cNvPr>
          <p:cNvSpPr txBox="1"/>
          <p:nvPr/>
        </p:nvSpPr>
        <p:spPr>
          <a:xfrm>
            <a:off x="4832824" y="433078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805" y="4733016"/>
            <a:ext cx="350434" cy="3333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5779" y="4708542"/>
            <a:ext cx="357814" cy="3578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B27510-3E69-4C71-A2AF-7A0E184C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7" y="4733016"/>
            <a:ext cx="350434" cy="33334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4A3AC6FC-2487-49B3-B53D-E68AB511B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2997" y="4708542"/>
            <a:ext cx="357814" cy="35781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4300" y="4708542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5028304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B21110-6472-4BC0-9FD0-C45C9E4B5501}"/>
              </a:ext>
            </a:extLst>
          </p:cNvPr>
          <p:cNvSpPr txBox="1"/>
          <p:nvPr/>
        </p:nvSpPr>
        <p:spPr>
          <a:xfrm>
            <a:off x="211938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3013098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018029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D6A89E-974D-42D1-B6DE-F87FB953EFF1}"/>
              </a:ext>
            </a:extLst>
          </p:cNvPr>
          <p:cNvSpPr txBox="1"/>
          <p:nvPr/>
        </p:nvSpPr>
        <p:spPr>
          <a:xfrm>
            <a:off x="1059312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2900280" y="6088742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9026" y="5612001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2066100" y="6101333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6F363B3-B762-4F64-8DCD-21C69E8940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4944" y="5652851"/>
            <a:ext cx="697626" cy="306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7335" b="25400"/>
          <a:stretch/>
        </p:blipFill>
        <p:spPr>
          <a:xfrm>
            <a:off x="1046739" y="5571177"/>
            <a:ext cx="645437" cy="4546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049632E-2484-4569-9942-F2661F55D1C1}"/>
              </a:ext>
            </a:extLst>
          </p:cNvPr>
          <p:cNvSpPr txBox="1"/>
          <p:nvPr/>
        </p:nvSpPr>
        <p:spPr>
          <a:xfrm>
            <a:off x="372671" y="603907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1112413" y="605416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pic>
        <p:nvPicPr>
          <p:cNvPr id="3" name="Picture 2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35E402F9-5668-46B1-B117-93B989C2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328" y="5606891"/>
            <a:ext cx="399964" cy="3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AB548DBF-AA9B-4D2A-B6A5-05003883C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040" y="5484730"/>
            <a:ext cx="399964" cy="3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4B358D-AAF8-4F14-9ECB-871B512F5568}"/>
              </a:ext>
            </a:extLst>
          </p:cNvPr>
          <p:cNvSpPr txBox="1"/>
          <p:nvPr/>
        </p:nvSpPr>
        <p:spPr>
          <a:xfrm>
            <a:off x="5078571" y="5972318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4169A3-BC91-4599-BF46-9EB92E54DD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5725" y="371173"/>
            <a:ext cx="5761363" cy="372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76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SALES FORECAST </a:t>
            </a:r>
            <a:r>
              <a:rPr lang="ja-JP" altLang="en-US" sz="1600" dirty="0">
                <a:solidFill>
                  <a:schemeClr val="bg1"/>
                </a:solidFill>
              </a:rPr>
              <a:t>予測モデル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251967"/>
              </p:ext>
            </p:extLst>
          </p:nvPr>
        </p:nvGraphicFramePr>
        <p:xfrm>
          <a:off x="2064564" y="1035078"/>
          <a:ext cx="8236725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734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Forecast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by Regions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SWOT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Export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F25C7D71-A348-4C4B-9ED0-C4B151DB2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730764"/>
              </p:ext>
            </p:extLst>
          </p:nvPr>
        </p:nvGraphicFramePr>
        <p:xfrm>
          <a:off x="5438036" y="1769756"/>
          <a:ext cx="4863251" cy="45044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80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Value (MB)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23015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8CBCD6-8F6F-413D-AD2C-8EF4C594B9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206767"/>
              </p:ext>
            </p:extLst>
          </p:nvPr>
        </p:nvGraphicFramePr>
        <p:xfrm>
          <a:off x="2064564" y="1774209"/>
          <a:ext cx="3252017" cy="44882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201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776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Value (MB)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213902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77EBB12-11D5-4FBA-B352-6A49F6B85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41522"/>
              </p:ext>
            </p:extLst>
          </p:nvPr>
        </p:nvGraphicFramePr>
        <p:xfrm>
          <a:off x="2119500" y="2224585"/>
          <a:ext cx="3120113" cy="39892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794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7297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696036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1183837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52516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2633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Rk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Achievement Rate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Model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Model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1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6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7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1 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8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9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10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91296253-25E8-4DDF-ADAB-73FBFAAC24A0}"/>
              </a:ext>
            </a:extLst>
          </p:cNvPr>
          <p:cNvGrpSpPr/>
          <p:nvPr/>
        </p:nvGrpSpPr>
        <p:grpSpPr>
          <a:xfrm>
            <a:off x="3969550" y="3530543"/>
            <a:ext cx="969074" cy="171901"/>
            <a:chOff x="6496880" y="4353635"/>
            <a:chExt cx="1418821" cy="2768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899D4F-96ED-4A9F-B5EA-6E1CA0251805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77CA0BE-DDA7-4AA1-8411-2BD9908749AB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59%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A9FFA6-6679-41BE-86DD-1A1F5720B9CA}"/>
              </a:ext>
            </a:extLst>
          </p:cNvPr>
          <p:cNvGrpSpPr/>
          <p:nvPr/>
        </p:nvGrpSpPr>
        <p:grpSpPr>
          <a:xfrm>
            <a:off x="3969550" y="3180637"/>
            <a:ext cx="969074" cy="171901"/>
            <a:chOff x="6496880" y="4353635"/>
            <a:chExt cx="1418821" cy="27684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CD1C842-2423-4659-BFD6-76BB77708050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2F439E3-0274-4D1F-B8C6-6C981E7CF870}"/>
                </a:ext>
              </a:extLst>
            </p:cNvPr>
            <p:cNvSpPr/>
            <p:nvPr/>
          </p:nvSpPr>
          <p:spPr>
            <a:xfrm>
              <a:off x="6496883" y="4353635"/>
              <a:ext cx="850753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55%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864D07-A8B0-4493-AA88-2B19BE67584A}"/>
              </a:ext>
            </a:extLst>
          </p:cNvPr>
          <p:cNvGrpSpPr/>
          <p:nvPr/>
        </p:nvGrpSpPr>
        <p:grpSpPr>
          <a:xfrm>
            <a:off x="3969550" y="2830731"/>
            <a:ext cx="969074" cy="171901"/>
            <a:chOff x="6496880" y="4353635"/>
            <a:chExt cx="1418821" cy="27684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6CFBBF8-67FE-4C6C-909C-0D0D7B3572E1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20D5CF4-55D7-440C-A534-1A026AE205F9}"/>
                </a:ext>
              </a:extLst>
            </p:cNvPr>
            <p:cNvSpPr/>
            <p:nvPr/>
          </p:nvSpPr>
          <p:spPr>
            <a:xfrm>
              <a:off x="6496883" y="4385040"/>
              <a:ext cx="627624" cy="245443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41%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D694232-6BAD-4E5C-9F6A-783639ECF5FC}"/>
              </a:ext>
            </a:extLst>
          </p:cNvPr>
          <p:cNvGrpSpPr/>
          <p:nvPr/>
        </p:nvGrpSpPr>
        <p:grpSpPr>
          <a:xfrm>
            <a:off x="3969550" y="3880449"/>
            <a:ext cx="969074" cy="171907"/>
            <a:chOff x="6496880" y="4353635"/>
            <a:chExt cx="1418821" cy="27685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259B83E-2ECA-4876-8EB1-ABBC26EB413F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F09CEA-445E-42CE-BFB1-2A979792A679}"/>
                </a:ext>
              </a:extLst>
            </p:cNvPr>
            <p:cNvSpPr/>
            <p:nvPr/>
          </p:nvSpPr>
          <p:spPr>
            <a:xfrm>
              <a:off x="6496883" y="4353645"/>
              <a:ext cx="964692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60%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5778434-7B5C-4D6F-A407-EF127E029394}"/>
              </a:ext>
            </a:extLst>
          </p:cNvPr>
          <p:cNvGrpSpPr/>
          <p:nvPr/>
        </p:nvGrpSpPr>
        <p:grpSpPr>
          <a:xfrm>
            <a:off x="3969550" y="4230361"/>
            <a:ext cx="969074" cy="171901"/>
            <a:chOff x="6496880" y="4353635"/>
            <a:chExt cx="1418821" cy="27684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F522CC9-6B54-4E52-AB7B-B25017B2B5DB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DA118A1-27BA-45FF-ACAC-65FE3847E105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65%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8E1149D-4C8C-4F7B-84FA-79D0556F2BAD}"/>
              </a:ext>
            </a:extLst>
          </p:cNvPr>
          <p:cNvGrpSpPr/>
          <p:nvPr/>
        </p:nvGrpSpPr>
        <p:grpSpPr>
          <a:xfrm>
            <a:off x="3969550" y="4580267"/>
            <a:ext cx="969074" cy="171901"/>
            <a:chOff x="6496880" y="4353635"/>
            <a:chExt cx="1418821" cy="27684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0E232B8-4A3C-4781-BC08-2A78B4445706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851D54-3025-4D37-9A31-C8D818F73559}"/>
                </a:ext>
              </a:extLst>
            </p:cNvPr>
            <p:cNvSpPr/>
            <p:nvPr/>
          </p:nvSpPr>
          <p:spPr>
            <a:xfrm>
              <a:off x="6496883" y="4353635"/>
              <a:ext cx="1035420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71%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C01333A-182E-41F7-B223-CEDA262365CF}"/>
              </a:ext>
            </a:extLst>
          </p:cNvPr>
          <p:cNvGrpSpPr/>
          <p:nvPr/>
        </p:nvGrpSpPr>
        <p:grpSpPr>
          <a:xfrm>
            <a:off x="3969550" y="4930173"/>
            <a:ext cx="969074" cy="171901"/>
            <a:chOff x="6496880" y="4353635"/>
            <a:chExt cx="1418821" cy="276849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F48862E-48CC-46EB-8DB1-C288C9A32729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829BF07-579C-44E0-9297-13DC10F893F7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75%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2402CDC-14E7-4681-ABF7-7C43A177770B}"/>
              </a:ext>
            </a:extLst>
          </p:cNvPr>
          <p:cNvGrpSpPr/>
          <p:nvPr/>
        </p:nvGrpSpPr>
        <p:grpSpPr>
          <a:xfrm>
            <a:off x="3969550" y="5280079"/>
            <a:ext cx="969074" cy="171901"/>
            <a:chOff x="6496880" y="4353635"/>
            <a:chExt cx="1418821" cy="276849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A991486-CEF6-4428-BDCD-56ED06269A88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5CB4D98-1573-4B78-A180-8EBAE12A5D63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75%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9C88497-8D75-4E57-8316-C7F31C79FA8D}"/>
              </a:ext>
            </a:extLst>
          </p:cNvPr>
          <p:cNvGrpSpPr/>
          <p:nvPr/>
        </p:nvGrpSpPr>
        <p:grpSpPr>
          <a:xfrm>
            <a:off x="3969550" y="5629985"/>
            <a:ext cx="969074" cy="171901"/>
            <a:chOff x="6496880" y="4353635"/>
            <a:chExt cx="1418821" cy="276849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CD5EC18-0148-45FE-B08F-C80C1D4063C5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147B1FA-CC64-4131-BCE3-607CDC58E418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85%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97B8EDE-49FC-4871-BDA9-6E5FF8B56218}"/>
              </a:ext>
            </a:extLst>
          </p:cNvPr>
          <p:cNvGrpSpPr/>
          <p:nvPr/>
        </p:nvGrpSpPr>
        <p:grpSpPr>
          <a:xfrm>
            <a:off x="3969550" y="5979887"/>
            <a:ext cx="969074" cy="171901"/>
            <a:chOff x="6496880" y="4353635"/>
            <a:chExt cx="1418821" cy="276849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A7C2B87-B5A2-405B-B551-20D7652EE481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3ABE909-1CE5-46BD-8614-AC0BF682CEAC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85%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17268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274AF5-230B-4F76-94DD-A2150993A0ED}"/>
              </a:ext>
            </a:extLst>
          </p:cNvPr>
          <p:cNvSpPr/>
          <p:nvPr/>
        </p:nvSpPr>
        <p:spPr>
          <a:xfrm>
            <a:off x="4834202" y="4352474"/>
            <a:ext cx="1124607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B4760-BD24-476E-A09B-66CB6D0C5077}"/>
              </a:ext>
            </a:extLst>
          </p:cNvPr>
          <p:cNvSpPr/>
          <p:nvPr/>
        </p:nvSpPr>
        <p:spPr>
          <a:xfrm>
            <a:off x="221346" y="4342727"/>
            <a:ext cx="1638864" cy="2374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A34E2-62E4-4181-9665-8B9C1C11C002}"/>
              </a:ext>
            </a:extLst>
          </p:cNvPr>
          <p:cNvSpPr/>
          <p:nvPr/>
        </p:nvSpPr>
        <p:spPr>
          <a:xfrm>
            <a:off x="1950611" y="4343640"/>
            <a:ext cx="2784964" cy="23731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F82E-3E8A-48FA-ABE8-555F5BF58C86}"/>
              </a:ext>
            </a:extLst>
          </p:cNvPr>
          <p:cNvSpPr txBox="1"/>
          <p:nvPr/>
        </p:nvSpPr>
        <p:spPr>
          <a:xfrm>
            <a:off x="4868083" y="64514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4284-6E7F-4FE3-8D0A-B450A02EEDBD}"/>
              </a:ext>
            </a:extLst>
          </p:cNvPr>
          <p:cNvSpPr txBox="1"/>
          <p:nvPr/>
        </p:nvSpPr>
        <p:spPr>
          <a:xfrm>
            <a:off x="2033708" y="6423212"/>
            <a:ext cx="2644262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1CD6-97C3-4238-8F85-1F0F1DB0FEAA}"/>
              </a:ext>
            </a:extLst>
          </p:cNvPr>
          <p:cNvSpPr txBox="1"/>
          <p:nvPr/>
        </p:nvSpPr>
        <p:spPr>
          <a:xfrm>
            <a:off x="272566" y="6423211"/>
            <a:ext cx="1531137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0A58-A8F0-40D5-8CB6-BCDF1C24666B}"/>
              </a:ext>
            </a:extLst>
          </p:cNvPr>
          <p:cNvSpPr txBox="1"/>
          <p:nvPr/>
        </p:nvSpPr>
        <p:spPr>
          <a:xfrm>
            <a:off x="217856" y="4336866"/>
            <a:ext cx="163886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94544-6D4B-4C11-9260-3C6903AE09A1}"/>
              </a:ext>
            </a:extLst>
          </p:cNvPr>
          <p:cNvSpPr txBox="1"/>
          <p:nvPr/>
        </p:nvSpPr>
        <p:spPr>
          <a:xfrm>
            <a:off x="1959232" y="4336866"/>
            <a:ext cx="2775948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49686-1EE7-49B2-9FB1-95F550B28332}"/>
              </a:ext>
            </a:extLst>
          </p:cNvPr>
          <p:cNvSpPr txBox="1"/>
          <p:nvPr/>
        </p:nvSpPr>
        <p:spPr>
          <a:xfrm>
            <a:off x="4832824" y="433078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817" y="4733016"/>
            <a:ext cx="350434" cy="3333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5779" y="4708542"/>
            <a:ext cx="357814" cy="3578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B27510-3E69-4C71-A2AF-7A0E184C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7" y="4733016"/>
            <a:ext cx="350434" cy="33334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4A3AC6FC-2487-49B3-B53D-E68AB511B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2997" y="4708542"/>
            <a:ext cx="357814" cy="35781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4300" y="4708542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5013879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B21110-6472-4BC0-9FD0-C45C9E4B5501}"/>
              </a:ext>
            </a:extLst>
          </p:cNvPr>
          <p:cNvSpPr txBox="1"/>
          <p:nvPr/>
        </p:nvSpPr>
        <p:spPr>
          <a:xfrm>
            <a:off x="211938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3013098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018029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D6A89E-974D-42D1-B6DE-F87FB953EFF1}"/>
              </a:ext>
            </a:extLst>
          </p:cNvPr>
          <p:cNvSpPr txBox="1"/>
          <p:nvPr/>
        </p:nvSpPr>
        <p:spPr>
          <a:xfrm>
            <a:off x="1059312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2886632" y="6088742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</a:t>
            </a:r>
          </a:p>
          <a:p>
            <a:pPr algn="ctr"/>
            <a:r>
              <a:rPr lang="en-US" sz="900" dirty="0"/>
              <a:t>AutoML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9026" y="5612001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2066100" y="6101333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2052" name="Picture 4" descr="Azure Machine Learning | element61">
            <a:extLst>
              <a:ext uri="{FF2B5EF4-FFF2-40B4-BE49-F238E27FC236}">
                <a16:creationId xmlns:a16="http://schemas.microsoft.com/office/drawing/2014/main" id="{720CD880-1F46-4C71-9D73-73C21DE38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098" y="5551244"/>
            <a:ext cx="401555" cy="43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6F363B3-B762-4F64-8DCD-21C69E8940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4944" y="5652851"/>
            <a:ext cx="697626" cy="306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7335" b="25400"/>
          <a:stretch/>
        </p:blipFill>
        <p:spPr>
          <a:xfrm>
            <a:off x="1046739" y="5571177"/>
            <a:ext cx="645437" cy="4546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049632E-2484-4569-9942-F2661F55D1C1}"/>
              </a:ext>
            </a:extLst>
          </p:cNvPr>
          <p:cNvSpPr txBox="1"/>
          <p:nvPr/>
        </p:nvSpPr>
        <p:spPr>
          <a:xfrm>
            <a:off x="372671" y="603907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1112413" y="605416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28301937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SERVICE ANALYSIS </a:t>
            </a:r>
            <a:r>
              <a:rPr lang="zh-TW" altLang="en-US" sz="1600" dirty="0">
                <a:solidFill>
                  <a:schemeClr val="bg1"/>
                </a:solidFill>
              </a:rPr>
              <a:t>顧客満足度分析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983255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NPS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顧客満足度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984B37E-4181-4BA4-848A-C8EE411DCC5C}"/>
              </a:ext>
            </a:extLst>
          </p:cNvPr>
          <p:cNvSpPr/>
          <p:nvPr/>
        </p:nvSpPr>
        <p:spPr>
          <a:xfrm>
            <a:off x="2072783" y="1515450"/>
            <a:ext cx="2517867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PROSPECT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B5BB2464-5689-4090-B9F9-D88153459134}"/>
              </a:ext>
            </a:extLst>
          </p:cNvPr>
          <p:cNvSpPr/>
          <p:nvPr/>
        </p:nvSpPr>
        <p:spPr>
          <a:xfrm>
            <a:off x="4726650" y="1525953"/>
            <a:ext cx="1436488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200" dirty="0">
                <a:solidFill>
                  <a:schemeClr val="bg1"/>
                </a:solidFill>
              </a:rPr>
              <a:t>PURCHASE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B1116C02-EBD2-4E9E-A008-B8395886F58A}"/>
              </a:ext>
            </a:extLst>
          </p:cNvPr>
          <p:cNvSpPr/>
          <p:nvPr/>
        </p:nvSpPr>
        <p:spPr>
          <a:xfrm>
            <a:off x="6214460" y="1525953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USE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64A8E07B-5789-4D50-A403-85472CE61D77}"/>
              </a:ext>
            </a:extLst>
          </p:cNvPr>
          <p:cNvSpPr/>
          <p:nvPr/>
        </p:nvSpPr>
        <p:spPr>
          <a:xfrm>
            <a:off x="8285297" y="1515449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AFTER USE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FB6AA7-C8AE-41F5-AB6A-C70AD6D7C1F6}"/>
              </a:ext>
            </a:extLst>
          </p:cNvPr>
          <p:cNvSpPr/>
          <p:nvPr/>
        </p:nvSpPr>
        <p:spPr>
          <a:xfrm>
            <a:off x="3667385" y="2530725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Service Center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AB491-FA8E-4BFC-95B4-F6F95CDF505C}"/>
              </a:ext>
            </a:extLst>
          </p:cNvPr>
          <p:cNvSpPr/>
          <p:nvPr/>
        </p:nvSpPr>
        <p:spPr>
          <a:xfrm>
            <a:off x="2164131" y="3063232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E-mail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6B2934-903C-4999-B791-DA3B8A8E5F0E}"/>
              </a:ext>
            </a:extLst>
          </p:cNvPr>
          <p:cNvSpPr/>
          <p:nvPr/>
        </p:nvSpPr>
        <p:spPr>
          <a:xfrm>
            <a:off x="3696035" y="4123949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D55AB6-EB0F-42C1-BA6A-AA76B081E877}"/>
              </a:ext>
            </a:extLst>
          </p:cNvPr>
          <p:cNvSpPr/>
          <p:nvPr/>
        </p:nvSpPr>
        <p:spPr>
          <a:xfrm>
            <a:off x="3667384" y="4708133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Chatbot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3C68DC-EB71-41DD-A75C-C957374D544F}"/>
              </a:ext>
            </a:extLst>
          </p:cNvPr>
          <p:cNvSpPr/>
          <p:nvPr/>
        </p:nvSpPr>
        <p:spPr>
          <a:xfrm>
            <a:off x="5014687" y="2538484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F94B9C-F1EE-4923-A629-B6B608763F95}"/>
              </a:ext>
            </a:extLst>
          </p:cNvPr>
          <p:cNvSpPr/>
          <p:nvPr/>
        </p:nvSpPr>
        <p:spPr>
          <a:xfrm>
            <a:off x="5001346" y="3430633"/>
            <a:ext cx="869814" cy="25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3FC9C60-07B6-45A8-A901-9D1606CB3AA6}"/>
              </a:ext>
            </a:extLst>
          </p:cNvPr>
          <p:cNvSpPr/>
          <p:nvPr/>
        </p:nvSpPr>
        <p:spPr>
          <a:xfrm>
            <a:off x="5001345" y="3793100"/>
            <a:ext cx="869815" cy="227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B67DEFC-8F65-4B3D-8BED-508423C41447}"/>
              </a:ext>
            </a:extLst>
          </p:cNvPr>
          <p:cNvSpPr/>
          <p:nvPr/>
        </p:nvSpPr>
        <p:spPr>
          <a:xfrm>
            <a:off x="2161399" y="405218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YouTube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2301E88-4B87-4E72-B5B6-B862D520CE99}"/>
              </a:ext>
            </a:extLst>
          </p:cNvPr>
          <p:cNvSpPr/>
          <p:nvPr/>
        </p:nvSpPr>
        <p:spPr>
          <a:xfrm>
            <a:off x="2161399" y="355770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LINE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493F056-3827-48BC-9BC2-E59E6D7AE76F}"/>
              </a:ext>
            </a:extLst>
          </p:cNvPr>
          <p:cNvSpPr/>
          <p:nvPr/>
        </p:nvSpPr>
        <p:spPr>
          <a:xfrm>
            <a:off x="2161399" y="4546663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Twitter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1D69DB-9136-42FD-B88D-B3C40441A43C}"/>
              </a:ext>
            </a:extLst>
          </p:cNvPr>
          <p:cNvSpPr/>
          <p:nvPr/>
        </p:nvSpPr>
        <p:spPr>
          <a:xfrm>
            <a:off x="5001345" y="411639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059D88-EDD5-4ADA-AEA6-EF81E1D697FD}"/>
              </a:ext>
            </a:extLst>
          </p:cNvPr>
          <p:cNvSpPr/>
          <p:nvPr/>
        </p:nvSpPr>
        <p:spPr>
          <a:xfrm>
            <a:off x="2161398" y="504113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Facebook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6BB491C-E8DD-488F-B5F0-1E43877F782F}"/>
              </a:ext>
            </a:extLst>
          </p:cNvPr>
          <p:cNvSpPr/>
          <p:nvPr/>
        </p:nvSpPr>
        <p:spPr>
          <a:xfrm>
            <a:off x="8544591" y="244725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7B8C7B9-84A1-4E9F-8682-D9E5E6ACB3FE}"/>
              </a:ext>
            </a:extLst>
          </p:cNvPr>
          <p:cNvSpPr/>
          <p:nvPr/>
        </p:nvSpPr>
        <p:spPr>
          <a:xfrm>
            <a:off x="6676834" y="238955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51DF106-9B0D-4C3D-BE9B-FC3FF125A692}"/>
              </a:ext>
            </a:extLst>
          </p:cNvPr>
          <p:cNvSpPr/>
          <p:nvPr/>
        </p:nvSpPr>
        <p:spPr>
          <a:xfrm>
            <a:off x="6637903" y="3288810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7F0134B-18D0-4694-B4F2-5C957E494AE3}"/>
              </a:ext>
            </a:extLst>
          </p:cNvPr>
          <p:cNvSpPr/>
          <p:nvPr/>
        </p:nvSpPr>
        <p:spPr>
          <a:xfrm>
            <a:off x="6676834" y="2878618"/>
            <a:ext cx="778612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36F0171-9C6B-4037-BC5A-150B083D4D2F}"/>
              </a:ext>
            </a:extLst>
          </p:cNvPr>
          <p:cNvSpPr/>
          <p:nvPr/>
        </p:nvSpPr>
        <p:spPr>
          <a:xfrm>
            <a:off x="8544590" y="289969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6913761-6D15-4402-8426-30C301355CCF}"/>
              </a:ext>
            </a:extLst>
          </p:cNvPr>
          <p:cNvSpPr/>
          <p:nvPr/>
        </p:nvSpPr>
        <p:spPr>
          <a:xfrm>
            <a:off x="3667384" y="3030432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Landing Page</a:t>
            </a:r>
          </a:p>
        </p:txBody>
      </p: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AE44ADAE-60FC-4C1C-94E3-9E1A7AA9AFDF}"/>
              </a:ext>
            </a:extLst>
          </p:cNvPr>
          <p:cNvCxnSpPr>
            <a:cxnSpLocks/>
            <a:stCxn id="67" idx="1"/>
            <a:endCxn id="49" idx="3"/>
          </p:cNvCxnSpPr>
          <p:nvPr/>
        </p:nvCxnSpPr>
        <p:spPr>
          <a:xfrm rot="10800000" flipV="1">
            <a:off x="3017872" y="3163760"/>
            <a:ext cx="649512" cy="1516231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C6B06E55-1D0F-411F-96C7-92E6C5152B9B}"/>
              </a:ext>
            </a:extLst>
          </p:cNvPr>
          <p:cNvCxnSpPr>
            <a:cxnSpLocks/>
            <a:stCxn id="15" idx="1"/>
            <a:endCxn id="55" idx="3"/>
          </p:cNvCxnSpPr>
          <p:nvPr/>
        </p:nvCxnSpPr>
        <p:spPr>
          <a:xfrm rot="10800000" flipV="1">
            <a:off x="3017872" y="4841462"/>
            <a:ext cx="649513" cy="333006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F85322D6-5B6A-4AD6-9CA1-E0887C86EF6F}"/>
              </a:ext>
            </a:extLst>
          </p:cNvPr>
          <p:cNvCxnSpPr>
            <a:cxnSpLocks/>
            <a:stCxn id="13" idx="1"/>
            <a:endCxn id="49" idx="3"/>
          </p:cNvCxnSpPr>
          <p:nvPr/>
        </p:nvCxnSpPr>
        <p:spPr>
          <a:xfrm rot="10800000" flipV="1">
            <a:off x="3017873" y="4257278"/>
            <a:ext cx="678163" cy="42271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Curved 83">
            <a:extLst>
              <a:ext uri="{FF2B5EF4-FFF2-40B4-BE49-F238E27FC236}">
                <a16:creationId xmlns:a16="http://schemas.microsoft.com/office/drawing/2014/main" id="{1BEB0697-CA95-40E0-A3BD-7163C0BCBCEF}"/>
              </a:ext>
            </a:extLst>
          </p:cNvPr>
          <p:cNvCxnSpPr>
            <a:cxnSpLocks/>
            <a:stCxn id="13" idx="1"/>
            <a:endCxn id="45" idx="3"/>
          </p:cNvCxnSpPr>
          <p:nvPr/>
        </p:nvCxnSpPr>
        <p:spPr>
          <a:xfrm rot="10800000">
            <a:off x="3017873" y="4185516"/>
            <a:ext cx="678163" cy="717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5D155768-15DF-40EF-93E9-2069E8DF08B9}"/>
              </a:ext>
            </a:extLst>
          </p:cNvPr>
          <p:cNvCxnSpPr>
            <a:cxnSpLocks/>
            <a:stCxn id="10" idx="1"/>
            <a:endCxn id="12" idx="3"/>
          </p:cNvCxnSpPr>
          <p:nvPr/>
        </p:nvCxnSpPr>
        <p:spPr>
          <a:xfrm rot="10800000" flipV="1">
            <a:off x="3020605" y="2664053"/>
            <a:ext cx="646781" cy="532507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FE3552E2-8677-4128-BF40-F31742F0EA45}"/>
              </a:ext>
            </a:extLst>
          </p:cNvPr>
          <p:cNvSpPr/>
          <p:nvPr/>
        </p:nvSpPr>
        <p:spPr>
          <a:xfrm>
            <a:off x="2159236" y="2568755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TV Ads</a:t>
            </a: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A75BAB0F-6722-415D-8E77-5808973A452F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2902873" y="2661592"/>
            <a:ext cx="764513" cy="24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A2BB9C3A-0DD3-44BD-942A-1C149BA80C49}"/>
              </a:ext>
            </a:extLst>
          </p:cNvPr>
          <p:cNvCxnSpPr>
            <a:cxnSpLocks/>
            <a:stCxn id="21" idx="1"/>
            <a:endCxn id="13" idx="3"/>
          </p:cNvCxnSpPr>
          <p:nvPr/>
        </p:nvCxnSpPr>
        <p:spPr>
          <a:xfrm rot="10800000" flipV="1">
            <a:off x="4638156" y="3556410"/>
            <a:ext cx="363191" cy="700868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Curved 110">
            <a:extLst>
              <a:ext uri="{FF2B5EF4-FFF2-40B4-BE49-F238E27FC236}">
                <a16:creationId xmlns:a16="http://schemas.microsoft.com/office/drawing/2014/main" id="{6BC01EDB-626C-4EB6-9D7D-A17D02823A23}"/>
              </a:ext>
            </a:extLst>
          </p:cNvPr>
          <p:cNvCxnSpPr>
            <a:cxnSpLocks/>
            <a:stCxn id="39" idx="1"/>
            <a:endCxn id="67" idx="3"/>
          </p:cNvCxnSpPr>
          <p:nvPr/>
        </p:nvCxnSpPr>
        <p:spPr>
          <a:xfrm rot="10800000">
            <a:off x="4609505" y="3163761"/>
            <a:ext cx="391841" cy="74326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Curved 118">
            <a:extLst>
              <a:ext uri="{FF2B5EF4-FFF2-40B4-BE49-F238E27FC236}">
                <a16:creationId xmlns:a16="http://schemas.microsoft.com/office/drawing/2014/main" id="{FA0A6FCB-4AED-4BF5-9343-0EE2A476AF25}"/>
              </a:ext>
            </a:extLst>
          </p:cNvPr>
          <p:cNvCxnSpPr>
            <a:cxnSpLocks/>
            <a:stCxn id="13" idx="1"/>
            <a:endCxn id="47" idx="3"/>
          </p:cNvCxnSpPr>
          <p:nvPr/>
        </p:nvCxnSpPr>
        <p:spPr>
          <a:xfrm rot="10800000">
            <a:off x="3017873" y="3691038"/>
            <a:ext cx="678163" cy="566240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327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SUPPLY CHAIN MANAGEMENT </a:t>
            </a:r>
            <a:r>
              <a:rPr lang="ja-JP" altLang="en-US" sz="1600" dirty="0">
                <a:solidFill>
                  <a:schemeClr val="bg1"/>
                </a:solidFill>
              </a:rPr>
              <a:t>サプライチェーン・マネジメント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585678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019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606A458-9666-4E4E-B790-40B3BF785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"/>
          <a:stretch/>
        </p:blipFill>
        <p:spPr>
          <a:xfrm>
            <a:off x="5546975" y="1519428"/>
            <a:ext cx="4115312" cy="41070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6F304D-A262-43E8-87E4-2FB40F92E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3"/>
          <a:stretch/>
        </p:blipFill>
        <p:spPr>
          <a:xfrm>
            <a:off x="635000" y="1519428"/>
            <a:ext cx="4572000" cy="41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EC21E2B-9B9B-4C91-A28A-25B1C006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92" y="2758454"/>
            <a:ext cx="646232" cy="13351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8E73CC7-4EF5-4724-BADC-71B71385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8" y="315028"/>
            <a:ext cx="3353091" cy="205453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519378-213F-42A5-9A40-1B832341D8E5}"/>
              </a:ext>
            </a:extLst>
          </p:cNvPr>
          <p:cNvSpPr/>
          <p:nvPr/>
        </p:nvSpPr>
        <p:spPr>
          <a:xfrm>
            <a:off x="996462" y="457200"/>
            <a:ext cx="2391507" cy="15122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7B15935-EB69-484A-8370-BF7BA01159F4}"/>
              </a:ext>
            </a:extLst>
          </p:cNvPr>
          <p:cNvSpPr/>
          <p:nvPr/>
        </p:nvSpPr>
        <p:spPr>
          <a:xfrm>
            <a:off x="2563959" y="2941749"/>
            <a:ext cx="573994" cy="97450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martphone White Green Screen Realistic」の画像、写真素材 ...">
            <a:extLst>
              <a:ext uri="{FF2B5EF4-FFF2-40B4-BE49-F238E27FC236}">
                <a16:creationId xmlns:a16="http://schemas.microsoft.com/office/drawing/2014/main" id="{12241833-9F51-4E39-AA2F-33EDAD0C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4" t="14285" r="26589" b="19365"/>
          <a:stretch/>
        </p:blipFill>
        <p:spPr bwMode="auto">
          <a:xfrm>
            <a:off x="996462" y="2718910"/>
            <a:ext cx="1092200" cy="176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69F4ED0-A1EB-4A1A-A3F0-EC5F37674E66}"/>
              </a:ext>
            </a:extLst>
          </p:cNvPr>
          <p:cNvSpPr/>
          <p:nvPr/>
        </p:nvSpPr>
        <p:spPr>
          <a:xfrm>
            <a:off x="1029417" y="2869720"/>
            <a:ext cx="1013237" cy="14319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7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5AE792-74A5-49F7-A166-168B89BFD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94" y="423080"/>
            <a:ext cx="3733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DEBDBA6-C330-4132-8B16-93686B3AF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625" y="423080"/>
            <a:ext cx="3739959" cy="915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A7C5D99-F729-402B-8D80-305D274DC672}"/>
              </a:ext>
            </a:extLst>
          </p:cNvPr>
          <p:cNvSpPr/>
          <p:nvPr/>
        </p:nvSpPr>
        <p:spPr>
          <a:xfrm>
            <a:off x="912694" y="177421"/>
            <a:ext cx="3733800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7B341D-8B24-409D-9446-B87B9721CB56}"/>
              </a:ext>
            </a:extLst>
          </p:cNvPr>
          <p:cNvSpPr/>
          <p:nvPr/>
        </p:nvSpPr>
        <p:spPr>
          <a:xfrm>
            <a:off x="5293625" y="177421"/>
            <a:ext cx="3747448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025644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28B6733-F652-4B0E-BB11-56600F4F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640" y="-49875"/>
            <a:ext cx="4755292" cy="375546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576601C-FE47-406D-8F2B-DF7510E5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750" y="0"/>
            <a:ext cx="4749196" cy="37554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2C564A9-6E4F-4233-B3B2-A86C14D1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044" y="0"/>
            <a:ext cx="4724809" cy="376155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4699218-31DD-4985-BD65-7AC6383B8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109299"/>
            <a:ext cx="12192000" cy="31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17C6E911-91F1-48BD-8C32-6A804B5A38C7}"/>
              </a:ext>
            </a:extLst>
          </p:cNvPr>
          <p:cNvSpPr/>
          <p:nvPr/>
        </p:nvSpPr>
        <p:spPr>
          <a:xfrm>
            <a:off x="8393547" y="4556699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00A592-6920-4385-A783-1D547D56136A}"/>
              </a:ext>
            </a:extLst>
          </p:cNvPr>
          <p:cNvSpPr/>
          <p:nvPr/>
        </p:nvSpPr>
        <p:spPr>
          <a:xfrm>
            <a:off x="8719753" y="510613"/>
            <a:ext cx="3103279" cy="3395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4CF4EFE1-B978-4306-B48E-9B3CAEC247E6}"/>
              </a:ext>
            </a:extLst>
          </p:cNvPr>
          <p:cNvSpPr/>
          <p:nvPr/>
        </p:nvSpPr>
        <p:spPr>
          <a:xfrm flipV="1">
            <a:off x="5810408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9D9BDF77-8709-4550-99F6-B0A3350B4D6D}"/>
              </a:ext>
            </a:extLst>
          </p:cNvPr>
          <p:cNvSpPr/>
          <p:nvPr/>
        </p:nvSpPr>
        <p:spPr>
          <a:xfrm flipV="1">
            <a:off x="5091069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CE13D8-C161-4EEC-9A6B-7C5FBFC46D8C}"/>
              </a:ext>
            </a:extLst>
          </p:cNvPr>
          <p:cNvSpPr/>
          <p:nvPr/>
        </p:nvSpPr>
        <p:spPr>
          <a:xfrm>
            <a:off x="5145968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47AC1E-169A-4BF6-B7B0-B21261FA76D6}"/>
              </a:ext>
            </a:extLst>
          </p:cNvPr>
          <p:cNvSpPr/>
          <p:nvPr/>
        </p:nvSpPr>
        <p:spPr>
          <a:xfrm>
            <a:off x="5278865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DF22225-97F1-4549-8152-2557BFDB22DA}"/>
              </a:ext>
            </a:extLst>
          </p:cNvPr>
          <p:cNvSpPr/>
          <p:nvPr/>
        </p:nvSpPr>
        <p:spPr>
          <a:xfrm>
            <a:off x="5278865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151893-C281-4CDF-BEFA-48CAD00CF558}"/>
              </a:ext>
            </a:extLst>
          </p:cNvPr>
          <p:cNvGrpSpPr/>
          <p:nvPr/>
        </p:nvGrpSpPr>
        <p:grpSpPr>
          <a:xfrm>
            <a:off x="5384309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0213E0-D686-4E88-8741-58DB25E6ACE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DBCD15-A891-4082-AD3F-081F54D90938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45A523C-F203-4C6C-975E-9D30DFF649A3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A9BE33-6774-4D38-80FE-703E0FB2011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D5CB50-CD90-46EC-8A28-3AD602354561}"/>
              </a:ext>
            </a:extLst>
          </p:cNvPr>
          <p:cNvGrpSpPr/>
          <p:nvPr/>
        </p:nvGrpSpPr>
        <p:grpSpPr>
          <a:xfrm>
            <a:off x="5639076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A14E38-21A5-4B00-B487-D7935C0E443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EA292EC-0084-48ED-97C7-94A0ABAC095D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BB58CC-1721-4D72-B01F-55BB01AFC76B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D93869-C542-4F97-929D-ABABF5F5F53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6" name="Picture 12" descr="Simple Notepad PNG Transparent Background, Free Download ...">
            <a:extLst>
              <a:ext uri="{FF2B5EF4-FFF2-40B4-BE49-F238E27FC236}">
                <a16:creationId xmlns:a16="http://schemas.microsoft.com/office/drawing/2014/main" id="{EF70E91B-49C8-4FB0-A077-B3DA216B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09" y="789978"/>
            <a:ext cx="698063" cy="69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100197FF-5830-4CDA-A0FF-FF0AF6B1CAB7}"/>
              </a:ext>
            </a:extLst>
          </p:cNvPr>
          <p:cNvSpPr/>
          <p:nvPr/>
        </p:nvSpPr>
        <p:spPr>
          <a:xfrm>
            <a:off x="5838539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0BE1AD-38E9-4A49-A282-E77BD231F230}"/>
              </a:ext>
            </a:extLst>
          </p:cNvPr>
          <p:cNvSpPr/>
          <p:nvPr/>
        </p:nvSpPr>
        <p:spPr>
          <a:xfrm>
            <a:off x="5142284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3C7DF16-A0D9-47DE-9E9A-7C95A03C0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284" y="1737957"/>
            <a:ext cx="987638" cy="12619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5BD4D62-5417-4499-8A2E-F7C4D8C8B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84" y="902733"/>
            <a:ext cx="3907875" cy="293243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C539C3D-D414-4679-A128-A9845AF48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54" y="4432401"/>
            <a:ext cx="4304149" cy="144487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46C60D2-5298-41EA-9E36-4780064AC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4743" y="688592"/>
            <a:ext cx="1359692" cy="14885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C06A02A-3031-44DD-88BC-D854E5C3F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9165" y="767615"/>
            <a:ext cx="1418651" cy="1411764"/>
          </a:xfrm>
          <a:prstGeom prst="rect">
            <a:avLst/>
          </a:prstGeom>
        </p:spPr>
      </p:pic>
      <p:pic>
        <p:nvPicPr>
          <p:cNvPr id="1026" name="Picture 2" descr="Apple, device, electronic, gadget, imac, ipad, iphone icon">
            <a:extLst>
              <a:ext uri="{FF2B5EF4-FFF2-40B4-BE49-F238E27FC236}">
                <a16:creationId xmlns:a16="http://schemas.microsoft.com/office/drawing/2014/main" id="{5B878104-1536-4EA7-B1DF-96439EA70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526" y="4432401"/>
            <a:ext cx="737040" cy="7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73188-F3C7-4928-8F75-863F418A88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7843" y="5629730"/>
            <a:ext cx="343627" cy="381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C83BB-8331-42A7-8102-E039F13DC00E}"/>
              </a:ext>
            </a:extLst>
          </p:cNvPr>
          <p:cNvSpPr txBox="1"/>
          <p:nvPr/>
        </p:nvSpPr>
        <p:spPr>
          <a:xfrm>
            <a:off x="8763763" y="6007201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BDFC27-5013-49B4-B56B-027245A78F5D}"/>
              </a:ext>
            </a:extLst>
          </p:cNvPr>
          <p:cNvSpPr/>
          <p:nvPr/>
        </p:nvSpPr>
        <p:spPr>
          <a:xfrm>
            <a:off x="5079367" y="4562363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45783E-8C22-4426-8387-8198138CC29A}"/>
              </a:ext>
            </a:extLst>
          </p:cNvPr>
          <p:cNvSpPr/>
          <p:nvPr/>
        </p:nvSpPr>
        <p:spPr>
          <a:xfrm>
            <a:off x="6736457" y="4563275"/>
            <a:ext cx="1612367" cy="2124693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グラフィックス 4">
            <a:extLst>
              <a:ext uri="{FF2B5EF4-FFF2-40B4-BE49-F238E27FC236}">
                <a16:creationId xmlns:a16="http://schemas.microsoft.com/office/drawing/2014/main" id="{966D60A9-FAA6-4468-A3C3-F58E744757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34954" y="5028130"/>
            <a:ext cx="261525" cy="368974"/>
          </a:xfrm>
          <a:prstGeom prst="rect">
            <a:avLst/>
          </a:prstGeom>
        </p:spPr>
      </p:pic>
      <p:pic>
        <p:nvPicPr>
          <p:cNvPr id="71" name="グラフィックス 6">
            <a:extLst>
              <a:ext uri="{FF2B5EF4-FFF2-40B4-BE49-F238E27FC236}">
                <a16:creationId xmlns:a16="http://schemas.microsoft.com/office/drawing/2014/main" id="{65E19454-C528-41A1-84C3-53712F39ACE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8705265" y="5028130"/>
            <a:ext cx="283737" cy="368974"/>
          </a:xfrm>
          <a:prstGeom prst="rect">
            <a:avLst/>
          </a:prstGeom>
        </p:spPr>
      </p:pic>
      <p:pic>
        <p:nvPicPr>
          <p:cNvPr id="72" name="グラフィックス 8">
            <a:extLst>
              <a:ext uri="{FF2B5EF4-FFF2-40B4-BE49-F238E27FC236}">
                <a16:creationId xmlns:a16="http://schemas.microsoft.com/office/drawing/2014/main" id="{D1A91586-D947-4FC7-9DF2-22EA16F1E79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9342432" y="5029065"/>
            <a:ext cx="283737" cy="36710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77AD2B8-72A6-4C99-9573-5BF4A8ADF1D4}"/>
              </a:ext>
            </a:extLst>
          </p:cNvPr>
          <p:cNvSpPr txBox="1"/>
          <p:nvPr/>
        </p:nvSpPr>
        <p:spPr>
          <a:xfrm>
            <a:off x="844476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AI at the Edge</a:t>
            </a:r>
          </a:p>
        </p:txBody>
      </p:sp>
      <p:pic>
        <p:nvPicPr>
          <p:cNvPr id="74" name="グラフィックス 4">
            <a:extLst>
              <a:ext uri="{FF2B5EF4-FFF2-40B4-BE49-F238E27FC236}">
                <a16:creationId xmlns:a16="http://schemas.microsoft.com/office/drawing/2014/main" id="{4859C44A-1B27-4F61-8C94-15CA630990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30644" y="5729513"/>
            <a:ext cx="261525" cy="368974"/>
          </a:xfrm>
          <a:prstGeom prst="rect">
            <a:avLst/>
          </a:prstGeom>
        </p:spPr>
      </p:pic>
      <p:pic>
        <p:nvPicPr>
          <p:cNvPr id="75" name="グラフィックス 6">
            <a:extLst>
              <a:ext uri="{FF2B5EF4-FFF2-40B4-BE49-F238E27FC236}">
                <a16:creationId xmlns:a16="http://schemas.microsoft.com/office/drawing/2014/main" id="{C2390A93-5FB6-41FF-A7E5-877521C1540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6900955" y="5729513"/>
            <a:ext cx="283737" cy="368974"/>
          </a:xfrm>
          <a:prstGeom prst="rect">
            <a:avLst/>
          </a:prstGeom>
        </p:spPr>
      </p:pic>
      <p:pic>
        <p:nvPicPr>
          <p:cNvPr id="76" name="グラフィックス 8">
            <a:extLst>
              <a:ext uri="{FF2B5EF4-FFF2-40B4-BE49-F238E27FC236}">
                <a16:creationId xmlns:a16="http://schemas.microsoft.com/office/drawing/2014/main" id="{97111449-BA62-4690-A09F-F965EC7E4C2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7538122" y="5730448"/>
            <a:ext cx="283737" cy="367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763D18-A97B-4CE4-8A14-F960E5AAC1E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88274" y="4901359"/>
            <a:ext cx="598104" cy="60188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FCF9165-BBF1-437B-8D0D-5FB6461BD950}"/>
              </a:ext>
            </a:extLst>
          </p:cNvPr>
          <p:cNvSpPr txBox="1"/>
          <p:nvPr/>
        </p:nvSpPr>
        <p:spPr>
          <a:xfrm>
            <a:off x="678767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GitHub Pages: static 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7FBE3E-EAA4-435D-AF2F-7D4C1FA5B38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94733" y="4957641"/>
            <a:ext cx="457239" cy="45723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9502E78-1D7B-4DB8-8DB6-7C6627C05515}"/>
              </a:ext>
            </a:extLst>
          </p:cNvPr>
          <p:cNvSpPr txBox="1"/>
          <p:nvPr/>
        </p:nvSpPr>
        <p:spPr>
          <a:xfrm>
            <a:off x="5130587" y="6453612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7467A9-BBB8-4F13-BE86-DC01DFC93B8C}"/>
              </a:ext>
            </a:extLst>
          </p:cNvPr>
          <p:cNvSpPr txBox="1"/>
          <p:nvPr/>
        </p:nvSpPr>
        <p:spPr>
          <a:xfrm>
            <a:off x="5514640" y="5439079"/>
            <a:ext cx="68676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/>
              <a:t>VS CODE</a:t>
            </a:r>
          </a:p>
        </p:txBody>
      </p:sp>
      <p:pic>
        <p:nvPicPr>
          <p:cNvPr id="1034" name="Picture 10" descr="Show notebooks in Drive">
            <a:extLst>
              <a:ext uri="{FF2B5EF4-FFF2-40B4-BE49-F238E27FC236}">
                <a16:creationId xmlns:a16="http://schemas.microsoft.com/office/drawing/2014/main" id="{4EC485EF-3A0E-4D42-A2E9-8816FC6AC9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1" t="28153" r="10435" b="23451"/>
          <a:stretch/>
        </p:blipFill>
        <p:spPr bwMode="auto">
          <a:xfrm>
            <a:off x="5240388" y="5811330"/>
            <a:ext cx="398453" cy="24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685459F-5ACF-410C-AEC3-307D2F597F92}"/>
              </a:ext>
            </a:extLst>
          </p:cNvPr>
          <p:cNvSpPr txBox="1"/>
          <p:nvPr/>
        </p:nvSpPr>
        <p:spPr>
          <a:xfrm>
            <a:off x="5149864" y="6097553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 err="1"/>
              <a:t>Colab</a:t>
            </a:r>
            <a:endParaRPr lang="en-US" sz="1200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3A9D6FA-2C32-4BEF-A7BB-15D2D8A5B2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2626" y="5765157"/>
            <a:ext cx="343627" cy="38125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1CFEE70-B545-4611-A46B-19DB37D8CA79}"/>
              </a:ext>
            </a:extLst>
          </p:cNvPr>
          <p:cNvSpPr txBox="1"/>
          <p:nvPr/>
        </p:nvSpPr>
        <p:spPr>
          <a:xfrm>
            <a:off x="5822108" y="6128358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EDFD47F8-48FD-4CDF-8665-660EF3C68C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6036" y="5732344"/>
            <a:ext cx="343627" cy="38125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78C1FE8-A124-46FC-A98C-88F8D95167E4}"/>
              </a:ext>
            </a:extLst>
          </p:cNvPr>
          <p:cNvSpPr txBox="1"/>
          <p:nvPr/>
        </p:nvSpPr>
        <p:spPr>
          <a:xfrm>
            <a:off x="507587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B86A97-E07B-437F-9448-C085A462D607}"/>
              </a:ext>
            </a:extLst>
          </p:cNvPr>
          <p:cNvSpPr txBox="1"/>
          <p:nvPr/>
        </p:nvSpPr>
        <p:spPr>
          <a:xfrm>
            <a:off x="673296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1578D2-3D19-4726-AD4E-D357B10F33AA}"/>
              </a:ext>
            </a:extLst>
          </p:cNvPr>
          <p:cNvSpPr txBox="1"/>
          <p:nvPr/>
        </p:nvSpPr>
        <p:spPr>
          <a:xfrm>
            <a:off x="8390057" y="4562363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C7FD015-7FA7-47ED-9BE8-C6166C9C3D28}"/>
              </a:ext>
            </a:extLst>
          </p:cNvPr>
          <p:cNvSpPr txBox="1"/>
          <p:nvPr/>
        </p:nvSpPr>
        <p:spPr>
          <a:xfrm>
            <a:off x="5075876" y="4250599"/>
            <a:ext cx="4930037" cy="261101"/>
          </a:xfrm>
          <a:prstGeom prst="rect">
            <a:avLst/>
          </a:prstGeom>
          <a:solidFill>
            <a:srgbClr val="324E70"/>
          </a:solidFill>
          <a:ln>
            <a:solidFill>
              <a:srgbClr val="324E7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5AC38-1A2A-48C4-8254-4CB061EA9B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02895" y="2255041"/>
            <a:ext cx="2912121" cy="14972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A4819A-A7CE-427D-B54D-52C73ECDFDCF}"/>
              </a:ext>
            </a:extLst>
          </p:cNvPr>
          <p:cNvSpPr/>
          <p:nvPr/>
        </p:nvSpPr>
        <p:spPr>
          <a:xfrm>
            <a:off x="8710761" y="41666"/>
            <a:ext cx="3112271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45CB8D-664A-4EF2-A891-8FA126E164A5}"/>
              </a:ext>
            </a:extLst>
          </p:cNvPr>
          <p:cNvSpPr txBox="1"/>
          <p:nvPr/>
        </p:nvSpPr>
        <p:spPr>
          <a:xfrm>
            <a:off x="8710761" y="272783"/>
            <a:ext cx="3112271" cy="218061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C5A83A52-285A-4A75-898F-BA431BEC2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5384" y="45798"/>
            <a:ext cx="519866" cy="66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42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5D36C282-C836-43F0-A552-D6C6F8CAE4BC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7CF78234-34EA-4DFB-8789-9E44047FB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C4963CAF-936A-4365-BEE6-8DE32C75D40F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0B4C918E-3C7C-46EA-90FC-F924CDC28CAA}"/>
              </a:ext>
            </a:extLst>
          </p:cNvPr>
          <p:cNvSpPr/>
          <p:nvPr/>
        </p:nvSpPr>
        <p:spPr>
          <a:xfrm>
            <a:off x="2600382" y="3105733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D071825C-809B-420B-B251-585783758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ja-JP" dirty="0"/>
              <a:t>PaaS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2E6B60C2-5D9F-412D-9BDC-9CA364502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2"/>
            <a:ext cx="432048" cy="409749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9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20556693-3906-44CF-916F-9B8E63386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791747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E8ED6F0F-6ABB-4592-8235-1F3BF89CAED0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CECC1076-A480-4A71-9315-B593BB36816E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6">
            <a:extLst>
              <a:ext uri="{FF2B5EF4-FFF2-40B4-BE49-F238E27FC236}">
                <a16:creationId xmlns:a16="http://schemas.microsoft.com/office/drawing/2014/main" id="{5E38AB1F-80F2-46A2-9FDA-84597FCE6B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2570353"/>
            <a:ext cx="440454" cy="440454"/>
          </a:xfrm>
          <a:prstGeom prst="rect">
            <a:avLst/>
          </a:prstGeom>
        </p:spPr>
      </p:pic>
      <p:pic>
        <p:nvPicPr>
          <p:cNvPr id="14" name="図 23">
            <a:extLst>
              <a:ext uri="{FF2B5EF4-FFF2-40B4-BE49-F238E27FC236}">
                <a16:creationId xmlns:a16="http://schemas.microsoft.com/office/drawing/2014/main" id="{BC9B3E22-6E6F-498A-B68F-15BC6A34EF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4462876"/>
            <a:ext cx="440454" cy="440454"/>
          </a:xfrm>
          <a:prstGeom prst="rect">
            <a:avLst/>
          </a:prstGeom>
        </p:spPr>
      </p:pic>
      <p:sp>
        <p:nvSpPr>
          <p:cNvPr id="15" name="正方形/長方形 39">
            <a:extLst>
              <a:ext uri="{FF2B5EF4-FFF2-40B4-BE49-F238E27FC236}">
                <a16:creationId xmlns:a16="http://schemas.microsoft.com/office/drawing/2014/main" id="{D6C617D2-6794-4063-BFCA-6AD4EEC4865B}"/>
              </a:ext>
            </a:extLst>
          </p:cNvPr>
          <p:cNvSpPr/>
          <p:nvPr/>
        </p:nvSpPr>
        <p:spPr>
          <a:xfrm>
            <a:off x="645776" y="3052283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</a:t>
            </a:r>
          </a:p>
        </p:txBody>
      </p:sp>
      <p:sp>
        <p:nvSpPr>
          <p:cNvPr id="16" name="正方形/長方形 40">
            <a:extLst>
              <a:ext uri="{FF2B5EF4-FFF2-40B4-BE49-F238E27FC236}">
                <a16:creationId xmlns:a16="http://schemas.microsoft.com/office/drawing/2014/main" id="{747DF6E0-A6CF-42B7-B45D-CC1A8667F36D}"/>
              </a:ext>
            </a:extLst>
          </p:cNvPr>
          <p:cNvSpPr/>
          <p:nvPr/>
        </p:nvSpPr>
        <p:spPr>
          <a:xfrm>
            <a:off x="728243" y="4946314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7" name="正方形/長方形 27">
            <a:extLst>
              <a:ext uri="{FF2B5EF4-FFF2-40B4-BE49-F238E27FC236}">
                <a16:creationId xmlns:a16="http://schemas.microsoft.com/office/drawing/2014/main" id="{C9170CAD-DFF2-45EB-B3E0-679A2185BF86}"/>
              </a:ext>
            </a:extLst>
          </p:cNvPr>
          <p:cNvSpPr/>
          <p:nvPr/>
        </p:nvSpPr>
        <p:spPr>
          <a:xfrm>
            <a:off x="2422314" y="2498287"/>
            <a:ext cx="1579278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管理者リソースグループ</a:t>
            </a:r>
          </a:p>
        </p:txBody>
      </p:sp>
      <p:sp>
        <p:nvSpPr>
          <p:cNvPr id="18" name="正方形/長方形 14">
            <a:extLst>
              <a:ext uri="{FF2B5EF4-FFF2-40B4-BE49-F238E27FC236}">
                <a16:creationId xmlns:a16="http://schemas.microsoft.com/office/drawing/2014/main" id="{588EF823-43C1-4341-B11B-CD4E4728979F}"/>
              </a:ext>
            </a:extLst>
          </p:cNvPr>
          <p:cNvSpPr/>
          <p:nvPr/>
        </p:nvSpPr>
        <p:spPr>
          <a:xfrm>
            <a:off x="2807182" y="3516990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9" name="直線矢印コネクタ 47">
            <a:extLst>
              <a:ext uri="{FF2B5EF4-FFF2-40B4-BE49-F238E27FC236}">
                <a16:creationId xmlns:a16="http://schemas.microsoft.com/office/drawing/2014/main" id="{8ED6919E-0229-42DE-BE49-E109DFE6753C}"/>
              </a:ext>
            </a:extLst>
          </p:cNvPr>
          <p:cNvCxnSpPr>
            <a:cxnSpLocks/>
          </p:cNvCxnSpPr>
          <p:nvPr/>
        </p:nvCxnSpPr>
        <p:spPr>
          <a:xfrm>
            <a:off x="1448192" y="5374359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43">
            <a:extLst>
              <a:ext uri="{FF2B5EF4-FFF2-40B4-BE49-F238E27FC236}">
                <a16:creationId xmlns:a16="http://schemas.microsoft.com/office/drawing/2014/main" id="{4D371CBA-6983-4B0B-BA7C-8765AA9B4360}"/>
              </a:ext>
            </a:extLst>
          </p:cNvPr>
          <p:cNvSpPr/>
          <p:nvPr/>
        </p:nvSpPr>
        <p:spPr>
          <a:xfrm>
            <a:off x="2909797" y="3516990"/>
            <a:ext cx="2036185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21" name="グラフィックス 59">
            <a:extLst>
              <a:ext uri="{FF2B5EF4-FFF2-40B4-BE49-F238E27FC236}">
                <a16:creationId xmlns:a16="http://schemas.microsoft.com/office/drawing/2014/main" id="{48B97005-4996-4CFF-B1BC-62F6BDA47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9234" y="4274915"/>
            <a:ext cx="624613" cy="624613"/>
          </a:xfrm>
          <a:prstGeom prst="rect">
            <a:avLst/>
          </a:prstGeom>
        </p:spPr>
      </p:pic>
      <p:pic>
        <p:nvPicPr>
          <p:cNvPr id="22" name="グラフィックス 5122">
            <a:extLst>
              <a:ext uri="{FF2B5EF4-FFF2-40B4-BE49-F238E27FC236}">
                <a16:creationId xmlns:a16="http://schemas.microsoft.com/office/drawing/2014/main" id="{76CD0263-4BBF-41DB-9C10-86584F1CB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6889" y="4361907"/>
            <a:ext cx="476251" cy="476251"/>
          </a:xfrm>
          <a:prstGeom prst="rect">
            <a:avLst/>
          </a:prstGeom>
        </p:spPr>
      </p:pic>
      <p:pic>
        <p:nvPicPr>
          <p:cNvPr id="23" name="グラフィックス 5125">
            <a:extLst>
              <a:ext uri="{FF2B5EF4-FFF2-40B4-BE49-F238E27FC236}">
                <a16:creationId xmlns:a16="http://schemas.microsoft.com/office/drawing/2014/main" id="{3ED47C4E-AF8C-4C9E-806B-30C63BA68BF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30800" y="3920796"/>
            <a:ext cx="317843" cy="342241"/>
          </a:xfrm>
          <a:prstGeom prst="rect">
            <a:avLst/>
          </a:prstGeom>
        </p:spPr>
      </p:pic>
      <p:sp>
        <p:nvSpPr>
          <p:cNvPr id="24" name="正方形/長方形 71">
            <a:extLst>
              <a:ext uri="{FF2B5EF4-FFF2-40B4-BE49-F238E27FC236}">
                <a16:creationId xmlns:a16="http://schemas.microsoft.com/office/drawing/2014/main" id="{D48F0951-403C-4A7C-BDE3-F1ECC814F66B}"/>
              </a:ext>
            </a:extLst>
          </p:cNvPr>
          <p:cNvSpPr/>
          <p:nvPr/>
        </p:nvSpPr>
        <p:spPr>
          <a:xfrm>
            <a:off x="3766478" y="398698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25" name="正方形/長方形 72">
            <a:extLst>
              <a:ext uri="{FF2B5EF4-FFF2-40B4-BE49-F238E27FC236}">
                <a16:creationId xmlns:a16="http://schemas.microsoft.com/office/drawing/2014/main" id="{A052758E-9622-45AF-8BC6-23562D25AD36}"/>
              </a:ext>
            </a:extLst>
          </p:cNvPr>
          <p:cNvSpPr/>
          <p:nvPr/>
        </p:nvSpPr>
        <p:spPr>
          <a:xfrm>
            <a:off x="3186784" y="485443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26" name="正方形/長方形 105">
            <a:extLst>
              <a:ext uri="{FF2B5EF4-FFF2-40B4-BE49-F238E27FC236}">
                <a16:creationId xmlns:a16="http://schemas.microsoft.com/office/drawing/2014/main" id="{B3E2072B-64C1-4024-B9E8-501FA8EAF1ED}"/>
              </a:ext>
            </a:extLst>
          </p:cNvPr>
          <p:cNvSpPr/>
          <p:nvPr/>
        </p:nvSpPr>
        <p:spPr>
          <a:xfrm>
            <a:off x="6571160" y="4889729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pic>
        <p:nvPicPr>
          <p:cNvPr id="27" name="図 106">
            <a:extLst>
              <a:ext uri="{FF2B5EF4-FFF2-40B4-BE49-F238E27FC236}">
                <a16:creationId xmlns:a16="http://schemas.microsoft.com/office/drawing/2014/main" id="{A8624378-F3FA-4070-8C95-502D650B719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11560" y="5684926"/>
            <a:ext cx="367078" cy="410438"/>
          </a:xfrm>
          <a:prstGeom prst="rect">
            <a:avLst/>
          </a:prstGeom>
        </p:spPr>
      </p:pic>
      <p:pic>
        <p:nvPicPr>
          <p:cNvPr id="28" name="図 73">
            <a:extLst>
              <a:ext uri="{FF2B5EF4-FFF2-40B4-BE49-F238E27FC236}">
                <a16:creationId xmlns:a16="http://schemas.microsoft.com/office/drawing/2014/main" id="{5DA7D348-B3C1-4606-926F-1079D9654D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182" y="5182290"/>
            <a:ext cx="584461" cy="589499"/>
          </a:xfrm>
          <a:prstGeom prst="rect">
            <a:avLst/>
          </a:prstGeom>
        </p:spPr>
      </p:pic>
      <p:pic>
        <p:nvPicPr>
          <p:cNvPr id="29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232772E-0403-40B9-90AB-DF56E8D23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13" y="570249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115">
            <a:extLst>
              <a:ext uri="{FF2B5EF4-FFF2-40B4-BE49-F238E27FC236}">
                <a16:creationId xmlns:a16="http://schemas.microsoft.com/office/drawing/2014/main" id="{B6A67961-5B9A-46DF-8B34-6FC7B65D2D1B}"/>
              </a:ext>
            </a:extLst>
          </p:cNvPr>
          <p:cNvSpPr/>
          <p:nvPr/>
        </p:nvSpPr>
        <p:spPr>
          <a:xfrm>
            <a:off x="4623295" y="4895582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31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9142658F-3E03-4343-B8A5-6880E84C3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912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2B1D961-DCA9-44A6-BE0D-11FA0AC3C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958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C9DC6B0A-CC02-4405-9CC8-8D0230DAE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71" y="4358048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図 75">
            <a:extLst>
              <a:ext uri="{FF2B5EF4-FFF2-40B4-BE49-F238E27FC236}">
                <a16:creationId xmlns:a16="http://schemas.microsoft.com/office/drawing/2014/main" id="{D409EE57-126C-432D-9AF5-38B386F18F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15528" y="3460311"/>
            <a:ext cx="406704" cy="409831"/>
          </a:xfrm>
          <a:prstGeom prst="rect">
            <a:avLst/>
          </a:prstGeom>
        </p:spPr>
      </p:pic>
      <p:sp>
        <p:nvSpPr>
          <p:cNvPr id="35" name="正方形/長方形 124">
            <a:extLst>
              <a:ext uri="{FF2B5EF4-FFF2-40B4-BE49-F238E27FC236}">
                <a16:creationId xmlns:a16="http://schemas.microsoft.com/office/drawing/2014/main" id="{6FB327B8-C817-4C3A-B441-A1D3E9329321}"/>
              </a:ext>
            </a:extLst>
          </p:cNvPr>
          <p:cNvSpPr/>
          <p:nvPr/>
        </p:nvSpPr>
        <p:spPr>
          <a:xfrm>
            <a:off x="2600382" y="3096495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ユーザーリソースグループ</a:t>
            </a:r>
          </a:p>
        </p:txBody>
      </p:sp>
      <p:cxnSp>
        <p:nvCxnSpPr>
          <p:cNvPr id="36" name="直線矢印コネクタ 127">
            <a:extLst>
              <a:ext uri="{FF2B5EF4-FFF2-40B4-BE49-F238E27FC236}">
                <a16:creationId xmlns:a16="http://schemas.microsoft.com/office/drawing/2014/main" id="{8F10B6A8-E861-4452-A6F5-AB147768F51B}"/>
              </a:ext>
            </a:extLst>
          </p:cNvPr>
          <p:cNvCxnSpPr>
            <a:cxnSpLocks/>
          </p:cNvCxnSpPr>
          <p:nvPr/>
        </p:nvCxnSpPr>
        <p:spPr>
          <a:xfrm>
            <a:off x="1457680" y="2878111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128">
            <a:extLst>
              <a:ext uri="{FF2B5EF4-FFF2-40B4-BE49-F238E27FC236}">
                <a16:creationId xmlns:a16="http://schemas.microsoft.com/office/drawing/2014/main" id="{9BDA485F-30C9-4A9D-975B-17B89D4B00DA}"/>
              </a:ext>
            </a:extLst>
          </p:cNvPr>
          <p:cNvSpPr/>
          <p:nvPr/>
        </p:nvSpPr>
        <p:spPr>
          <a:xfrm>
            <a:off x="1652723" y="580397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38" name="正方形/長方形 129">
            <a:extLst>
              <a:ext uri="{FF2B5EF4-FFF2-40B4-BE49-F238E27FC236}">
                <a16:creationId xmlns:a16="http://schemas.microsoft.com/office/drawing/2014/main" id="{0ACD7EF6-7135-410F-B4AA-A87FFEE11B51}"/>
              </a:ext>
            </a:extLst>
          </p:cNvPr>
          <p:cNvSpPr/>
          <p:nvPr/>
        </p:nvSpPr>
        <p:spPr>
          <a:xfrm>
            <a:off x="1670602" y="3230249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39" name="グラフィックス 135">
            <a:extLst>
              <a:ext uri="{FF2B5EF4-FFF2-40B4-BE49-F238E27FC236}">
                <a16:creationId xmlns:a16="http://schemas.microsoft.com/office/drawing/2014/main" id="{6EC44F3D-F3A7-4023-9EB0-659B506923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1151" y="3356992"/>
            <a:ext cx="325285" cy="325285"/>
          </a:xfrm>
          <a:prstGeom prst="rect">
            <a:avLst/>
          </a:prstGeom>
        </p:spPr>
      </p:pic>
      <p:pic>
        <p:nvPicPr>
          <p:cNvPr id="40" name="グラフィックス 136">
            <a:extLst>
              <a:ext uri="{FF2B5EF4-FFF2-40B4-BE49-F238E27FC236}">
                <a16:creationId xmlns:a16="http://schemas.microsoft.com/office/drawing/2014/main" id="{5D9C76E4-BB6D-4F99-82CF-87C973B4750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8099" y="3356992"/>
            <a:ext cx="325285" cy="325285"/>
          </a:xfrm>
          <a:prstGeom prst="rect">
            <a:avLst/>
          </a:prstGeom>
        </p:spPr>
      </p:pic>
      <p:sp>
        <p:nvSpPr>
          <p:cNvPr id="41" name="正方形/長方形 137">
            <a:extLst>
              <a:ext uri="{FF2B5EF4-FFF2-40B4-BE49-F238E27FC236}">
                <a16:creationId xmlns:a16="http://schemas.microsoft.com/office/drawing/2014/main" id="{BA8AA8DF-6AF5-4D9B-BAD4-C734F7C2BDCC}"/>
              </a:ext>
            </a:extLst>
          </p:cNvPr>
          <p:cNvSpPr/>
          <p:nvPr/>
        </p:nvSpPr>
        <p:spPr>
          <a:xfrm>
            <a:off x="474615" y="3709987"/>
            <a:ext cx="12170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コスト　リソース</a:t>
            </a:r>
          </a:p>
        </p:txBody>
      </p:sp>
      <p:pic>
        <p:nvPicPr>
          <p:cNvPr id="4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9DA5AA9-7EA7-4617-955A-87FB97AA6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3" y="5166719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正方形/長方形 139">
            <a:extLst>
              <a:ext uri="{FF2B5EF4-FFF2-40B4-BE49-F238E27FC236}">
                <a16:creationId xmlns:a16="http://schemas.microsoft.com/office/drawing/2014/main" id="{0D9CC8D5-1ED6-4844-898A-8F33522EB387}"/>
              </a:ext>
            </a:extLst>
          </p:cNvPr>
          <p:cNvSpPr/>
          <p:nvPr/>
        </p:nvSpPr>
        <p:spPr>
          <a:xfrm>
            <a:off x="3284092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44" name="グラフィックス 140">
            <a:extLst>
              <a:ext uri="{FF2B5EF4-FFF2-40B4-BE49-F238E27FC236}">
                <a16:creationId xmlns:a16="http://schemas.microsoft.com/office/drawing/2014/main" id="{E79E3DBA-46E5-449D-B1FD-98442A36BE7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0897" y="2730049"/>
            <a:ext cx="371475" cy="488783"/>
          </a:xfrm>
          <a:prstGeom prst="rect">
            <a:avLst/>
          </a:prstGeom>
        </p:spPr>
      </p:pic>
      <p:cxnSp>
        <p:nvCxnSpPr>
          <p:cNvPr id="45" name="直線矢印コネクタ 141">
            <a:extLst>
              <a:ext uri="{FF2B5EF4-FFF2-40B4-BE49-F238E27FC236}">
                <a16:creationId xmlns:a16="http://schemas.microsoft.com/office/drawing/2014/main" id="{97B967A3-918E-473E-A538-D0FFAA750A41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グラフィックス 142">
            <a:extLst>
              <a:ext uri="{FF2B5EF4-FFF2-40B4-BE49-F238E27FC236}">
                <a16:creationId xmlns:a16="http://schemas.microsoft.com/office/drawing/2014/main" id="{A5D30020-2733-408A-88FA-9D9C041E098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4165" y="5235132"/>
            <a:ext cx="371475" cy="488783"/>
          </a:xfrm>
          <a:prstGeom prst="rect">
            <a:avLst/>
          </a:prstGeom>
        </p:spPr>
      </p:pic>
      <p:cxnSp>
        <p:nvCxnSpPr>
          <p:cNvPr id="47" name="直線矢印コネクタ 143">
            <a:extLst>
              <a:ext uri="{FF2B5EF4-FFF2-40B4-BE49-F238E27FC236}">
                <a16:creationId xmlns:a16="http://schemas.microsoft.com/office/drawing/2014/main" id="{79B755A8-C290-4D5F-B2E0-D557094DB3DD}"/>
              </a:ext>
            </a:extLst>
          </p:cNvPr>
          <p:cNvCxnSpPr>
            <a:cxnSpLocks/>
          </p:cNvCxnSpPr>
          <p:nvPr/>
        </p:nvCxnSpPr>
        <p:spPr>
          <a:xfrm>
            <a:off x="4375051" y="5373216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正方形/長方形 144">
            <a:extLst>
              <a:ext uri="{FF2B5EF4-FFF2-40B4-BE49-F238E27FC236}">
                <a16:creationId xmlns:a16="http://schemas.microsoft.com/office/drawing/2014/main" id="{8CEC6F48-C4F7-4AFF-90DD-3997BEAB4235}"/>
              </a:ext>
            </a:extLst>
          </p:cNvPr>
          <p:cNvSpPr/>
          <p:nvPr/>
        </p:nvSpPr>
        <p:spPr>
          <a:xfrm>
            <a:off x="4806725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49" name="正方形/長方形 145">
            <a:extLst>
              <a:ext uri="{FF2B5EF4-FFF2-40B4-BE49-F238E27FC236}">
                <a16:creationId xmlns:a16="http://schemas.microsoft.com/office/drawing/2014/main" id="{A767AFAC-DF7B-4058-8553-6520AF4337B3}"/>
              </a:ext>
            </a:extLst>
          </p:cNvPr>
          <p:cNvSpPr/>
          <p:nvPr/>
        </p:nvSpPr>
        <p:spPr>
          <a:xfrm>
            <a:off x="6703271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50" name="図 146">
            <a:extLst>
              <a:ext uri="{FF2B5EF4-FFF2-40B4-BE49-F238E27FC236}">
                <a16:creationId xmlns:a16="http://schemas.microsoft.com/office/drawing/2014/main" id="{39C4BF99-6C5D-4FD3-A08D-36B341F93F98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65636" y="5151339"/>
            <a:ext cx="553998" cy="557182"/>
          </a:xfrm>
          <a:prstGeom prst="rect">
            <a:avLst/>
          </a:prstGeom>
        </p:spPr>
      </p:pic>
      <p:sp>
        <p:nvSpPr>
          <p:cNvPr id="51" name="正方形/長方形 147">
            <a:extLst>
              <a:ext uri="{FF2B5EF4-FFF2-40B4-BE49-F238E27FC236}">
                <a16:creationId xmlns:a16="http://schemas.microsoft.com/office/drawing/2014/main" id="{8DCFB658-D6AE-4282-B076-8D28143EE5EA}"/>
              </a:ext>
            </a:extLst>
          </p:cNvPr>
          <p:cNvSpPr/>
          <p:nvPr/>
        </p:nvSpPr>
        <p:spPr>
          <a:xfrm>
            <a:off x="3117114" y="435439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148">
            <a:extLst>
              <a:ext uri="{FF2B5EF4-FFF2-40B4-BE49-F238E27FC236}">
                <a16:creationId xmlns:a16="http://schemas.microsoft.com/office/drawing/2014/main" id="{667AF682-235D-4F15-81CC-F1984EEA5D65}"/>
              </a:ext>
            </a:extLst>
          </p:cNvPr>
          <p:cNvSpPr/>
          <p:nvPr/>
        </p:nvSpPr>
        <p:spPr>
          <a:xfrm>
            <a:off x="6423423" y="4339171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4085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wrap="none" lIns="0" tIns="0" rIns="0" bIns="0" rtlCol="0" anchor="t" anchorCtr="0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2627</TotalTime>
  <Words>1868</Words>
  <Application>Microsoft Office PowerPoint</Application>
  <PresentationFormat>Widescreen</PresentationFormat>
  <Paragraphs>1022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Helvetica Neue</vt:lpstr>
      <vt:lpstr>Meiryo UI</vt:lpstr>
      <vt:lpstr>Arial</vt:lpstr>
      <vt:lpstr>Calibri</vt:lpstr>
      <vt:lpstr>Calibri Light</vt:lpstr>
      <vt:lpstr>Impact</vt:lpstr>
      <vt:lpstr>Office テーマ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AI環境構築：PaaS</vt:lpstr>
      <vt:lpstr>PowerPoint Presentation</vt:lpstr>
      <vt:lpstr>AI環境構築：IaaS</vt:lpstr>
      <vt:lpstr>PowerPoint Presentation</vt:lpstr>
      <vt:lpstr>AI環境構築：推論モデル・Kubernetes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Woraitthinan Kritdikoon</dc:creator>
  <cp:lastModifiedBy>Woraitthinan Kritdikoon</cp:lastModifiedBy>
  <cp:revision>174</cp:revision>
  <dcterms:created xsi:type="dcterms:W3CDTF">2020-07-15T20:01:48Z</dcterms:created>
  <dcterms:modified xsi:type="dcterms:W3CDTF">2020-08-15T10:34:11Z</dcterms:modified>
</cp:coreProperties>
</file>